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Century Gothic"/>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CenturyGothic-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CenturyGothic-italic.fntdata"/><Relationship Id="rId25" Type="http://schemas.openxmlformats.org/officeDocument/2006/relationships/font" Target="fonts/CenturyGothic-bold.fntdata"/><Relationship Id="rId27" Type="http://schemas.openxmlformats.org/officeDocument/2006/relationships/font" Target="fonts/CenturyGothic-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684212" y="685799"/>
            <a:ext cx="8001000" cy="2971801"/>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 type="subTitle"/>
          </p:nvPr>
        </p:nvSpPr>
        <p:spPr>
          <a:xfrm>
            <a:off x="684212" y="3843867"/>
            <a:ext cx="6400800" cy="1947333"/>
          </a:xfrm>
          <a:prstGeom prst="rect">
            <a:avLst/>
          </a:prstGeom>
          <a:noFill/>
          <a:ln>
            <a:noFill/>
          </a:ln>
        </p:spPr>
        <p:txBody>
          <a:bodyPr anchorCtr="0" anchor="t" bIns="45700" lIns="91425" spcFirstLastPara="1" rIns="91425" wrap="square" tIns="45700">
            <a:noAutofit/>
          </a:bodyPr>
          <a:lstStyle>
            <a:lvl1pPr lvl="0" algn="l">
              <a:spcBef>
                <a:spcPts val="420"/>
              </a:spcBef>
              <a:spcAft>
                <a:spcPts val="0"/>
              </a:spcAft>
              <a:buSzPts val="1680"/>
              <a:buNone/>
              <a:defRPr sz="2100">
                <a:solidFill>
                  <a:srgbClr val="0F486F"/>
                </a:solidFill>
              </a:defRPr>
            </a:lvl1pPr>
            <a:lvl2pPr lvl="1" algn="ctr">
              <a:spcBef>
                <a:spcPts val="600"/>
              </a:spcBef>
              <a:spcAft>
                <a:spcPts val="0"/>
              </a:spcAft>
              <a:buSzPts val="1440"/>
              <a:buNone/>
              <a:defRPr>
                <a:solidFill>
                  <a:schemeClr val="lt1"/>
                </a:solidFill>
              </a:defRPr>
            </a:lvl2pPr>
            <a:lvl3pPr lvl="2" algn="ctr">
              <a:spcBef>
                <a:spcPts val="600"/>
              </a:spcBef>
              <a:spcAft>
                <a:spcPts val="0"/>
              </a:spcAft>
              <a:buSzPts val="1280"/>
              <a:buNone/>
              <a:defRPr>
                <a:solidFill>
                  <a:schemeClr val="lt1"/>
                </a:solidFill>
              </a:defRPr>
            </a:lvl3pPr>
            <a:lvl4pPr lvl="3" algn="ctr">
              <a:spcBef>
                <a:spcPts val="600"/>
              </a:spcBef>
              <a:spcAft>
                <a:spcPts val="0"/>
              </a:spcAft>
              <a:buSzPts val="1120"/>
              <a:buNone/>
              <a:defRPr>
                <a:solidFill>
                  <a:schemeClr val="lt1"/>
                </a:solidFill>
              </a:defRPr>
            </a:lvl4pPr>
            <a:lvl5pPr lvl="4" algn="ctr">
              <a:spcBef>
                <a:spcPts val="600"/>
              </a:spcBef>
              <a:spcAft>
                <a:spcPts val="0"/>
              </a:spcAft>
              <a:buSzPts val="1120"/>
              <a:buNone/>
              <a:defRPr>
                <a:solidFill>
                  <a:schemeClr val="lt1"/>
                </a:solidFill>
              </a:defRPr>
            </a:lvl5pPr>
            <a:lvl6pPr lvl="5" algn="ctr">
              <a:spcBef>
                <a:spcPts val="600"/>
              </a:spcBef>
              <a:spcAft>
                <a:spcPts val="0"/>
              </a:spcAft>
              <a:buSzPts val="1120"/>
              <a:buNone/>
              <a:defRPr>
                <a:solidFill>
                  <a:schemeClr val="lt1"/>
                </a:solidFill>
              </a:defRPr>
            </a:lvl6pPr>
            <a:lvl7pPr lvl="6" algn="ctr">
              <a:spcBef>
                <a:spcPts val="600"/>
              </a:spcBef>
              <a:spcAft>
                <a:spcPts val="0"/>
              </a:spcAft>
              <a:buSzPts val="1120"/>
              <a:buNone/>
              <a:defRPr>
                <a:solidFill>
                  <a:schemeClr val="lt1"/>
                </a:solidFill>
              </a:defRPr>
            </a:lvl7pPr>
            <a:lvl8pPr lvl="7" algn="ctr">
              <a:spcBef>
                <a:spcPts val="600"/>
              </a:spcBef>
              <a:spcAft>
                <a:spcPts val="0"/>
              </a:spcAft>
              <a:buSzPts val="1120"/>
              <a:buNone/>
              <a:defRPr>
                <a:solidFill>
                  <a:schemeClr val="lt1"/>
                </a:solidFill>
              </a:defRPr>
            </a:lvl8pPr>
            <a:lvl9pPr lvl="8" algn="ctr">
              <a:spcBef>
                <a:spcPts val="600"/>
              </a:spcBef>
              <a:spcAft>
                <a:spcPts val="600"/>
              </a:spcAft>
              <a:buSzPts val="1120"/>
              <a:buNone/>
              <a:defRPr>
                <a:solidFill>
                  <a:schemeClr val="lt1"/>
                </a:solidFill>
              </a:defRPr>
            </a:lvl9pPr>
          </a:lstStyle>
          <a:p/>
        </p:txBody>
      </p:sp>
      <p:sp>
        <p:nvSpPr>
          <p:cNvPr id="20" name="Google Shape;20;p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2"/>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4" name="Google Shape;24;p2"/>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5" name="Google Shape;25;p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26" name="Google Shape;26;p2"/>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27" name="Google Shape;27;p2"/>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0" name="Shape 80"/>
        <p:cNvGrpSpPr/>
        <p:nvPr/>
      </p:nvGrpSpPr>
      <p:grpSpPr>
        <a:xfrm>
          <a:off x="0" y="0"/>
          <a:ext cx="0" cy="0"/>
          <a:chOff x="0" y="0"/>
          <a:chExt cx="0" cy="0"/>
        </a:xfrm>
      </p:grpSpPr>
      <p:sp>
        <p:nvSpPr>
          <p:cNvPr id="81" name="Google Shape;81;p11"/>
          <p:cNvSpPr txBox="1"/>
          <p:nvPr>
            <p:ph type="title"/>
          </p:nvPr>
        </p:nvSpPr>
        <p:spPr>
          <a:xfrm>
            <a:off x="7085012" y="685800"/>
            <a:ext cx="3657600" cy="137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 type="body"/>
          </p:nvPr>
        </p:nvSpPr>
        <p:spPr>
          <a:xfrm>
            <a:off x="684212" y="685800"/>
            <a:ext cx="5943601" cy="5308600"/>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83" name="Google Shape;83;p11"/>
          <p:cNvSpPr txBox="1"/>
          <p:nvPr>
            <p:ph idx="2" type="body"/>
          </p:nvPr>
        </p:nvSpPr>
        <p:spPr>
          <a:xfrm>
            <a:off x="7085012" y="2209799"/>
            <a:ext cx="3657600" cy="2091267"/>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80"/>
              <a:buNone/>
              <a:defRPr sz="16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84" name="Google Shape;84;p1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7" name="Shape 87"/>
        <p:cNvGrpSpPr/>
        <p:nvPr/>
      </p:nvGrpSpPr>
      <p:grpSpPr>
        <a:xfrm>
          <a:off x="0" y="0"/>
          <a:ext cx="0" cy="0"/>
          <a:chOff x="0" y="0"/>
          <a:chExt cx="0" cy="0"/>
        </a:xfrm>
      </p:grpSpPr>
      <p:sp>
        <p:nvSpPr>
          <p:cNvPr id="88" name="Google Shape;88;p12"/>
          <p:cNvSpPr txBox="1"/>
          <p:nvPr>
            <p:ph type="title"/>
          </p:nvPr>
        </p:nvSpPr>
        <p:spPr>
          <a:xfrm>
            <a:off x="4722812" y="1447800"/>
            <a:ext cx="6019800"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2800"/>
              <a:buFont typeface="Century Gothic"/>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p:nvPr>
            <p:ph idx="2" type="pic"/>
          </p:nvPr>
        </p:nvSpPr>
        <p:spPr>
          <a:xfrm>
            <a:off x="989012" y="914400"/>
            <a:ext cx="3280974" cy="45720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32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1pPr>
            <a:lvl2pPr lvl="1"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2pPr>
            <a:lvl3pPr lvl="2"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3pPr>
            <a:lvl4pPr lvl="3"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4pPr>
            <a:lvl5pPr lvl="4"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5pPr>
            <a:lvl6pPr lvl="5"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6pPr>
            <a:lvl7pPr lvl="6"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7pPr>
            <a:lvl8pPr lvl="7"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8pPr>
            <a:lvl9pPr lvl="8" marR="0" rtl="0" algn="l">
              <a:spcBef>
                <a:spcPts val="600"/>
              </a:spcBef>
              <a:spcAft>
                <a:spcPts val="60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90" name="Google Shape;90;p12"/>
          <p:cNvSpPr txBox="1"/>
          <p:nvPr>
            <p:ph idx="1" type="body"/>
          </p:nvPr>
        </p:nvSpPr>
        <p:spPr>
          <a:xfrm>
            <a:off x="4722812" y="2777066"/>
            <a:ext cx="6021388" cy="2048933"/>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lvl1pPr>
            <a:lvl2pPr indent="-228600" lvl="1" marL="914400" algn="l">
              <a:spcBef>
                <a:spcPts val="600"/>
              </a:spcBef>
              <a:spcAft>
                <a:spcPts val="0"/>
              </a:spcAft>
              <a:buSzPts val="960"/>
              <a:buNone/>
              <a:defRPr sz="1200"/>
            </a:lvl2pPr>
            <a:lvl3pPr indent="-228600" lvl="2" marL="1371600" algn="l">
              <a:spcBef>
                <a:spcPts val="600"/>
              </a:spcBef>
              <a:spcAft>
                <a:spcPts val="0"/>
              </a:spcAft>
              <a:buSzPts val="800"/>
              <a:buNone/>
              <a:defRPr sz="1000"/>
            </a:lvl3pPr>
            <a:lvl4pPr indent="-228600" lvl="3" marL="1828800" algn="l">
              <a:spcBef>
                <a:spcPts val="600"/>
              </a:spcBef>
              <a:spcAft>
                <a:spcPts val="0"/>
              </a:spcAft>
              <a:buSzPts val="720"/>
              <a:buNone/>
              <a:defRPr sz="900"/>
            </a:lvl4pPr>
            <a:lvl5pPr indent="-228600" lvl="4" marL="2286000" algn="l">
              <a:spcBef>
                <a:spcPts val="600"/>
              </a:spcBef>
              <a:spcAft>
                <a:spcPts val="0"/>
              </a:spcAft>
              <a:buSzPts val="720"/>
              <a:buNone/>
              <a:defRPr sz="900"/>
            </a:lvl5pPr>
            <a:lvl6pPr indent="-228600" lvl="5" marL="2743200" algn="l">
              <a:spcBef>
                <a:spcPts val="600"/>
              </a:spcBef>
              <a:spcAft>
                <a:spcPts val="0"/>
              </a:spcAft>
              <a:buSzPts val="720"/>
              <a:buNone/>
              <a:defRPr sz="900"/>
            </a:lvl6pPr>
            <a:lvl7pPr indent="-228600" lvl="6" marL="3200400" algn="l">
              <a:spcBef>
                <a:spcPts val="600"/>
              </a:spcBef>
              <a:spcAft>
                <a:spcPts val="0"/>
              </a:spcAft>
              <a:buSzPts val="720"/>
              <a:buNone/>
              <a:defRPr sz="900"/>
            </a:lvl7pPr>
            <a:lvl8pPr indent="-228600" lvl="7" marL="3657600" algn="l">
              <a:spcBef>
                <a:spcPts val="600"/>
              </a:spcBef>
              <a:spcAft>
                <a:spcPts val="0"/>
              </a:spcAft>
              <a:buSzPts val="720"/>
              <a:buNone/>
              <a:defRPr sz="900"/>
            </a:lvl8pPr>
            <a:lvl9pPr indent="-228600" lvl="8" marL="4114800" algn="l">
              <a:spcBef>
                <a:spcPts val="600"/>
              </a:spcBef>
              <a:spcAft>
                <a:spcPts val="600"/>
              </a:spcAft>
              <a:buSzPts val="720"/>
              <a:buNone/>
              <a:defRPr sz="900"/>
            </a:lvl9pPr>
          </a:lstStyle>
          <a:p/>
        </p:txBody>
      </p:sp>
      <p:sp>
        <p:nvSpPr>
          <p:cNvPr id="91" name="Google Shape;91;p12"/>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94" name="Shape 94"/>
        <p:cNvGrpSpPr/>
        <p:nvPr/>
      </p:nvGrpSpPr>
      <p:grpSpPr>
        <a:xfrm>
          <a:off x="0" y="0"/>
          <a:ext cx="0" cy="0"/>
          <a:chOff x="0" y="0"/>
          <a:chExt cx="0" cy="0"/>
        </a:xfrm>
      </p:grpSpPr>
      <p:sp>
        <p:nvSpPr>
          <p:cNvPr id="95" name="Google Shape;95;p1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p:nvPr>
            <p:ph idx="2" type="pic"/>
          </p:nvPr>
        </p:nvSpPr>
        <p:spPr>
          <a:xfrm>
            <a:off x="685800" y="533400"/>
            <a:ext cx="10818812" cy="3124200"/>
          </a:xfrm>
          <a:prstGeom prst="snip2DiagRect">
            <a:avLst>
              <a:gd fmla="val 10815" name="adj1"/>
              <a:gd fmla="val 0" name="adj2"/>
            </a:avLst>
          </a:prstGeom>
          <a:noFill/>
          <a:ln cap="flat" cmpd="sng" w="15875">
            <a:solidFill>
              <a:schemeClr val="lt1">
                <a:alpha val="40000"/>
              </a:schemeClr>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32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1pPr>
            <a:lvl2pPr lvl="1"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2pPr>
            <a:lvl3pPr lvl="2"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3pPr>
            <a:lvl4pPr lvl="3"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4pPr>
            <a:lvl5pPr lvl="4"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5pPr>
            <a:lvl6pPr lvl="5"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6pPr>
            <a:lvl7pPr lvl="6"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7pPr>
            <a:lvl8pPr lvl="7" marR="0" rtl="0" algn="l">
              <a:spcBef>
                <a:spcPts val="600"/>
              </a:spcBef>
              <a:spcAft>
                <a:spcPts val="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8pPr>
            <a:lvl9pPr lvl="8" marR="0" rtl="0" algn="l">
              <a:spcBef>
                <a:spcPts val="600"/>
              </a:spcBef>
              <a:spcAft>
                <a:spcPts val="600"/>
              </a:spcAft>
              <a:buClr>
                <a:schemeClr val="lt1"/>
              </a:buClr>
              <a:buSzPts val="1280"/>
              <a:buFont typeface="Noto Sans Symbols"/>
              <a:buNone/>
              <a:defRPr b="0" i="0" sz="1600" u="none" cap="none" strike="noStrike">
                <a:solidFill>
                  <a:srgbClr val="0F486F"/>
                </a:solidFill>
                <a:latin typeface="Century Gothic"/>
                <a:ea typeface="Century Gothic"/>
                <a:cs typeface="Century Gothic"/>
                <a:sym typeface="Century Gothic"/>
              </a:defRPr>
            </a:lvl9pPr>
          </a:lstStyle>
          <a:p/>
        </p:txBody>
      </p:sp>
      <p:sp>
        <p:nvSpPr>
          <p:cNvPr id="97" name="Google Shape;97;p13"/>
          <p:cNvSpPr txBox="1"/>
          <p:nvPr>
            <p:ph idx="1" type="body"/>
          </p:nvPr>
        </p:nvSpPr>
        <p:spPr>
          <a:xfrm>
            <a:off x="914402" y="3843867"/>
            <a:ext cx="8304210" cy="45720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280"/>
              <a:buFont typeface="Century Gothic"/>
              <a:buNone/>
              <a:defRPr sz="1600"/>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98" name="Google Shape;98;p1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01" name="Shape 101"/>
        <p:cNvGrpSpPr/>
        <p:nvPr/>
      </p:nvGrpSpPr>
      <p:grpSpPr>
        <a:xfrm>
          <a:off x="0" y="0"/>
          <a:ext cx="0" cy="0"/>
          <a:chOff x="0" y="0"/>
          <a:chExt cx="0" cy="0"/>
        </a:xfrm>
      </p:grpSpPr>
      <p:sp>
        <p:nvSpPr>
          <p:cNvPr id="102" name="Google Shape;102;p14"/>
          <p:cNvSpPr txBox="1"/>
          <p:nvPr>
            <p:ph type="title"/>
          </p:nvPr>
        </p:nvSpPr>
        <p:spPr>
          <a:xfrm>
            <a:off x="1141411" y="685800"/>
            <a:ext cx="9144001"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 type="body"/>
          </p:nvPr>
        </p:nvSpPr>
        <p:spPr>
          <a:xfrm>
            <a:off x="1446212" y="3429000"/>
            <a:ext cx="8534400"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Font typeface="Century Gothic"/>
              <a:buNone/>
              <a:defRPr/>
            </a:lvl1pPr>
            <a:lvl2pPr indent="-228600" lvl="1" marL="914400" algn="l">
              <a:spcBef>
                <a:spcPts val="600"/>
              </a:spcBef>
              <a:spcAft>
                <a:spcPts val="0"/>
              </a:spcAft>
              <a:buSzPts val="1440"/>
              <a:buFont typeface="Century Gothic"/>
              <a:buNone/>
              <a:defRPr/>
            </a:lvl2pPr>
            <a:lvl3pPr indent="-228600" lvl="2" marL="1371600" algn="l">
              <a:spcBef>
                <a:spcPts val="600"/>
              </a:spcBef>
              <a:spcAft>
                <a:spcPts val="0"/>
              </a:spcAft>
              <a:buSzPts val="1280"/>
              <a:buFont typeface="Century Gothic"/>
              <a:buNone/>
              <a:defRPr/>
            </a:lvl3pPr>
            <a:lvl4pPr indent="-228600" lvl="3" marL="1828800" algn="l">
              <a:spcBef>
                <a:spcPts val="600"/>
              </a:spcBef>
              <a:spcAft>
                <a:spcPts val="0"/>
              </a:spcAft>
              <a:buSzPts val="1120"/>
              <a:buFont typeface="Century Gothic"/>
              <a:buNone/>
              <a:defRPr/>
            </a:lvl4pPr>
            <a:lvl5pPr indent="-228600" lvl="4" marL="2286000" algn="l">
              <a:spcBef>
                <a:spcPts val="600"/>
              </a:spcBef>
              <a:spcAft>
                <a:spcPts val="0"/>
              </a:spcAft>
              <a:buSzPts val="1120"/>
              <a:buFont typeface="Century Gothic"/>
              <a:buNone/>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04" name="Google Shape;104;p14"/>
          <p:cNvSpPr txBox="1"/>
          <p:nvPr>
            <p:ph idx="2" type="body"/>
          </p:nvPr>
        </p:nvSpPr>
        <p:spPr>
          <a:xfrm>
            <a:off x="684213" y="4301067"/>
            <a:ext cx="8534400" cy="1684865"/>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05" name="Google Shape;105;p1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8" name="Google Shape;108;p14"/>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109" name="Google Shape;109;p14"/>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10" name="Shape 110"/>
        <p:cNvGrpSpPr/>
        <p:nvPr/>
      </p:nvGrpSpPr>
      <p:grpSpPr>
        <a:xfrm>
          <a:off x="0" y="0"/>
          <a:ext cx="0" cy="0"/>
          <a:chOff x="0" y="0"/>
          <a:chExt cx="0" cy="0"/>
        </a:xfrm>
      </p:grpSpPr>
      <p:sp>
        <p:nvSpPr>
          <p:cNvPr id="111" name="Google Shape;111;p15"/>
          <p:cNvSpPr txBox="1"/>
          <p:nvPr>
            <p:ph type="title"/>
          </p:nvPr>
        </p:nvSpPr>
        <p:spPr>
          <a:xfrm>
            <a:off x="684212" y="3429000"/>
            <a:ext cx="8534400" cy="16974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 type="body"/>
          </p:nvPr>
        </p:nvSpPr>
        <p:spPr>
          <a:xfrm>
            <a:off x="684211" y="5132981"/>
            <a:ext cx="8535990" cy="860400"/>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13" name="Google Shape;113;p1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1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6" name="Shape 116"/>
        <p:cNvGrpSpPr/>
        <p:nvPr/>
      </p:nvGrpSpPr>
      <p:grpSpPr>
        <a:xfrm>
          <a:off x="0" y="0"/>
          <a:ext cx="0" cy="0"/>
          <a:chOff x="0" y="0"/>
          <a:chExt cx="0" cy="0"/>
        </a:xfrm>
      </p:grpSpPr>
      <p:sp>
        <p:nvSpPr>
          <p:cNvPr id="117" name="Google Shape;117;p16"/>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16"/>
          <p:cNvSpPr txBox="1"/>
          <p:nvPr>
            <p:ph idx="1" type="body"/>
          </p:nvPr>
        </p:nvSpPr>
        <p:spPr>
          <a:xfrm>
            <a:off x="684212" y="3928534"/>
            <a:ext cx="8534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19" name="Google Shape;119;p16"/>
          <p:cNvSpPr txBox="1"/>
          <p:nvPr>
            <p:ph idx="2" type="body"/>
          </p:nvPr>
        </p:nvSpPr>
        <p:spPr>
          <a:xfrm>
            <a:off x="684211" y="4766732"/>
            <a:ext cx="8534401" cy="1227667"/>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120" name="Google Shape;120;p1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3" name="Shape 123"/>
        <p:cNvGrpSpPr/>
        <p:nvPr/>
      </p:nvGrpSpPr>
      <p:grpSpPr>
        <a:xfrm>
          <a:off x="0" y="0"/>
          <a:ext cx="0" cy="0"/>
          <a:chOff x="0" y="0"/>
          <a:chExt cx="0" cy="0"/>
        </a:xfrm>
      </p:grpSpPr>
      <p:sp>
        <p:nvSpPr>
          <p:cNvPr id="124" name="Google Shape;124;p1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 type="body"/>
          </p:nvPr>
        </p:nvSpPr>
        <p:spPr>
          <a:xfrm rot="5400000">
            <a:off x="3143778" y="-1773767"/>
            <a:ext cx="3615267" cy="85344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26" name="Google Shape;126;p1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9" name="Shape 129"/>
        <p:cNvGrpSpPr/>
        <p:nvPr/>
      </p:nvGrpSpPr>
      <p:grpSpPr>
        <a:xfrm>
          <a:off x="0" y="0"/>
          <a:ext cx="0" cy="0"/>
          <a:chOff x="0" y="0"/>
          <a:chExt cx="0" cy="0"/>
        </a:xfrm>
      </p:grpSpPr>
      <p:sp>
        <p:nvSpPr>
          <p:cNvPr id="130" name="Google Shape;130;p18"/>
          <p:cNvSpPr txBox="1"/>
          <p:nvPr>
            <p:ph type="title"/>
          </p:nvPr>
        </p:nvSpPr>
        <p:spPr>
          <a:xfrm rot="5400000">
            <a:off x="7427912" y="1943100"/>
            <a:ext cx="4572000" cy="2057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8"/>
          <p:cNvSpPr txBox="1"/>
          <p:nvPr>
            <p:ph idx="1" type="body"/>
          </p:nvPr>
        </p:nvSpPr>
        <p:spPr>
          <a:xfrm rot="5400000">
            <a:off x="1943100" y="-571500"/>
            <a:ext cx="5308600" cy="7823200"/>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132" name="Google Shape;132;p1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1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3"/>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3" name="Shape 33"/>
        <p:cNvGrpSpPr/>
        <p:nvPr/>
      </p:nvGrpSpPr>
      <p:grpSpPr>
        <a:xfrm>
          <a:off x="0" y="0"/>
          <a:ext cx="0" cy="0"/>
          <a:chOff x="0" y="0"/>
          <a:chExt cx="0" cy="0"/>
        </a:xfrm>
      </p:grpSpPr>
      <p:sp>
        <p:nvSpPr>
          <p:cNvPr id="34" name="Google Shape;34;p4"/>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37" name="Shape 37"/>
        <p:cNvGrpSpPr/>
        <p:nvPr/>
      </p:nvGrpSpPr>
      <p:grpSpPr>
        <a:xfrm>
          <a:off x="0" y="0"/>
          <a:ext cx="0" cy="0"/>
          <a:chOff x="0" y="0"/>
          <a:chExt cx="0" cy="0"/>
        </a:xfrm>
      </p:grpSpPr>
      <p:sp>
        <p:nvSpPr>
          <p:cNvPr id="38" name="Google Shape;38;p5"/>
          <p:cNvSpPr txBox="1"/>
          <p:nvPr>
            <p:ph type="title"/>
          </p:nvPr>
        </p:nvSpPr>
        <p:spPr>
          <a:xfrm>
            <a:off x="684213" y="685800"/>
            <a:ext cx="100584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 type="body"/>
          </p:nvPr>
        </p:nvSpPr>
        <p:spPr>
          <a:xfrm>
            <a:off x="684212" y="4114800"/>
            <a:ext cx="8535988" cy="1879600"/>
          </a:xfrm>
          <a:prstGeom prst="rect">
            <a:avLst/>
          </a:prstGeom>
          <a:noFill/>
          <a:ln>
            <a:noFill/>
          </a:ln>
        </p:spPr>
        <p:txBody>
          <a:bodyPr anchorCtr="0" anchor="ctr" bIns="45700" lIns="91425" spcFirstLastPara="1" rIns="91425" wrap="square" tIns="45700">
            <a:noAutofit/>
          </a:bodyPr>
          <a:lstStyle>
            <a:lvl1pPr indent="-228600" lvl="0" marL="457200" algn="l">
              <a:spcBef>
                <a:spcPts val="400"/>
              </a:spcBef>
              <a:spcAft>
                <a:spcPts val="0"/>
              </a:spcAft>
              <a:buSzPts val="1600"/>
              <a:buNone/>
              <a:defRPr sz="20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0" name="Google Shape;40;p5"/>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43" name="Shape 43"/>
        <p:cNvGrpSpPr/>
        <p:nvPr/>
      </p:nvGrpSpPr>
      <p:grpSpPr>
        <a:xfrm>
          <a:off x="0" y="0"/>
          <a:ext cx="0" cy="0"/>
          <a:chOff x="0" y="0"/>
          <a:chExt cx="0" cy="0"/>
        </a:xfrm>
      </p:grpSpPr>
      <p:sp>
        <p:nvSpPr>
          <p:cNvPr id="44" name="Google Shape;44;p6"/>
          <p:cNvSpPr txBox="1"/>
          <p:nvPr>
            <p:ph type="title"/>
          </p:nvPr>
        </p:nvSpPr>
        <p:spPr>
          <a:xfrm>
            <a:off x="1141413" y="685800"/>
            <a:ext cx="9144000" cy="27432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200"/>
              <a:buFont typeface="Century Gothic"/>
              <a:buNone/>
              <a:defRPr b="0" sz="320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6"/>
          <p:cNvSpPr txBox="1"/>
          <p:nvPr>
            <p:ph idx="1" type="body"/>
          </p:nvPr>
        </p:nvSpPr>
        <p:spPr>
          <a:xfrm>
            <a:off x="684212" y="3928534"/>
            <a:ext cx="8534401" cy="1049866"/>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1920"/>
              <a:buNone/>
              <a:defRPr b="0" sz="2400" cap="none">
                <a:solidFill>
                  <a:schemeClr val="lt1"/>
                </a:solidFill>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46" name="Google Shape;46;p6"/>
          <p:cNvSpPr txBox="1"/>
          <p:nvPr>
            <p:ph idx="2" type="body"/>
          </p:nvPr>
        </p:nvSpPr>
        <p:spPr>
          <a:xfrm>
            <a:off x="684211" y="4978400"/>
            <a:ext cx="8534401" cy="10160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47" name="Google Shape;47;p6"/>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0" name="Google Shape;50;p6"/>
          <p:cNvSpPr txBox="1"/>
          <p:nvPr/>
        </p:nvSpPr>
        <p:spPr>
          <a:xfrm>
            <a:off x="531812" y="812222"/>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
        <p:nvSpPr>
          <p:cNvPr id="51" name="Google Shape;51;p6"/>
          <p:cNvSpPr txBox="1"/>
          <p:nvPr/>
        </p:nvSpPr>
        <p:spPr>
          <a:xfrm>
            <a:off x="10285412" y="276860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8000" u="none" cap="none" strike="noStrike">
                <a:solidFill>
                  <a:schemeClr val="lt1"/>
                </a:solidFill>
                <a:latin typeface="Century Gothic"/>
                <a:ea typeface="Century Gothic"/>
                <a:cs typeface="Century Gothic"/>
                <a:sym typeface="Century Gothic"/>
              </a:rPr>
              <a:t>”</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2" name="Shape 52"/>
        <p:cNvGrpSpPr/>
        <p:nvPr/>
      </p:nvGrpSpPr>
      <p:grpSpPr>
        <a:xfrm>
          <a:off x="0" y="0"/>
          <a:ext cx="0" cy="0"/>
          <a:chOff x="0" y="0"/>
          <a:chExt cx="0" cy="0"/>
        </a:xfrm>
      </p:grpSpPr>
      <p:sp>
        <p:nvSpPr>
          <p:cNvPr id="53" name="Google Shape;53;p7"/>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55" name="Google Shape;55;p7"/>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8"/>
          <p:cNvSpPr txBox="1"/>
          <p:nvPr>
            <p:ph type="title"/>
          </p:nvPr>
        </p:nvSpPr>
        <p:spPr>
          <a:xfrm>
            <a:off x="684211" y="2006600"/>
            <a:ext cx="8534401" cy="22816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1"/>
              </a:buClr>
              <a:buSzPts val="3600"/>
              <a:buFont typeface="Century Gothic"/>
              <a:buNone/>
              <a:defRPr b="0" sz="3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684213" y="4495800"/>
            <a:ext cx="8534400" cy="1498600"/>
          </a:xfrm>
          <a:prstGeom prst="rect">
            <a:avLst/>
          </a:prstGeom>
          <a:noFill/>
          <a:ln>
            <a:noFill/>
          </a:ln>
        </p:spPr>
        <p:txBody>
          <a:bodyPr anchorCtr="0" anchor="t" bIns="45700" lIns="91425" spcFirstLastPara="1" rIns="91425" wrap="square" tIns="45700">
            <a:noAutofit/>
          </a:bodyPr>
          <a:lstStyle>
            <a:lvl1pPr indent="-228600" lvl="0" marL="457200" algn="l">
              <a:spcBef>
                <a:spcPts val="360"/>
              </a:spcBef>
              <a:spcAft>
                <a:spcPts val="0"/>
              </a:spcAft>
              <a:buSzPts val="1440"/>
              <a:buNone/>
              <a:defRPr sz="1800">
                <a:solidFill>
                  <a:srgbClr val="0F486F"/>
                </a:solidFill>
              </a:defRPr>
            </a:lvl1pPr>
            <a:lvl2pPr indent="-228600" lvl="1" marL="914400" algn="l">
              <a:spcBef>
                <a:spcPts val="600"/>
              </a:spcBef>
              <a:spcAft>
                <a:spcPts val="0"/>
              </a:spcAft>
              <a:buSzPts val="1440"/>
              <a:buNone/>
              <a:defRPr sz="1800">
                <a:solidFill>
                  <a:schemeClr val="lt1"/>
                </a:solidFill>
              </a:defRPr>
            </a:lvl2pPr>
            <a:lvl3pPr indent="-228600" lvl="2" marL="1371600" algn="l">
              <a:spcBef>
                <a:spcPts val="600"/>
              </a:spcBef>
              <a:spcAft>
                <a:spcPts val="0"/>
              </a:spcAft>
              <a:buSzPts val="1280"/>
              <a:buNone/>
              <a:defRPr sz="1600">
                <a:solidFill>
                  <a:schemeClr val="lt1"/>
                </a:solidFill>
              </a:defRPr>
            </a:lvl3pPr>
            <a:lvl4pPr indent="-228600" lvl="3" marL="1828800" algn="l">
              <a:spcBef>
                <a:spcPts val="600"/>
              </a:spcBef>
              <a:spcAft>
                <a:spcPts val="0"/>
              </a:spcAft>
              <a:buSzPts val="1120"/>
              <a:buNone/>
              <a:defRPr sz="1400">
                <a:solidFill>
                  <a:schemeClr val="lt1"/>
                </a:solidFill>
              </a:defRPr>
            </a:lvl4pPr>
            <a:lvl5pPr indent="-228600" lvl="4" marL="2286000" algn="l">
              <a:spcBef>
                <a:spcPts val="600"/>
              </a:spcBef>
              <a:spcAft>
                <a:spcPts val="0"/>
              </a:spcAft>
              <a:buSzPts val="1120"/>
              <a:buNone/>
              <a:defRPr sz="1400">
                <a:solidFill>
                  <a:schemeClr val="lt1"/>
                </a:solidFill>
              </a:defRPr>
            </a:lvl5pPr>
            <a:lvl6pPr indent="-228600" lvl="5" marL="2743200" algn="l">
              <a:spcBef>
                <a:spcPts val="600"/>
              </a:spcBef>
              <a:spcAft>
                <a:spcPts val="0"/>
              </a:spcAft>
              <a:buSzPts val="1120"/>
              <a:buNone/>
              <a:defRPr sz="1400">
                <a:solidFill>
                  <a:schemeClr val="lt1"/>
                </a:solidFill>
              </a:defRPr>
            </a:lvl6pPr>
            <a:lvl7pPr indent="-228600" lvl="6" marL="3200400" algn="l">
              <a:spcBef>
                <a:spcPts val="600"/>
              </a:spcBef>
              <a:spcAft>
                <a:spcPts val="0"/>
              </a:spcAft>
              <a:buSzPts val="1120"/>
              <a:buNone/>
              <a:defRPr sz="1400">
                <a:solidFill>
                  <a:schemeClr val="lt1"/>
                </a:solidFill>
              </a:defRPr>
            </a:lvl7pPr>
            <a:lvl8pPr indent="-228600" lvl="7" marL="3657600" algn="l">
              <a:spcBef>
                <a:spcPts val="600"/>
              </a:spcBef>
              <a:spcAft>
                <a:spcPts val="0"/>
              </a:spcAft>
              <a:buSzPts val="1120"/>
              <a:buNone/>
              <a:defRPr sz="1400">
                <a:solidFill>
                  <a:schemeClr val="lt1"/>
                </a:solidFill>
              </a:defRPr>
            </a:lvl8pPr>
            <a:lvl9pPr indent="-228600" lvl="8" marL="4114800" algn="l">
              <a:spcBef>
                <a:spcPts val="600"/>
              </a:spcBef>
              <a:spcAft>
                <a:spcPts val="600"/>
              </a:spcAft>
              <a:buSzPts val="1120"/>
              <a:buNone/>
              <a:defRPr sz="1400">
                <a:solidFill>
                  <a:schemeClr val="lt1"/>
                </a:solidFill>
              </a:defRPr>
            </a:lvl9pPr>
          </a:lstStyle>
          <a:p/>
        </p:txBody>
      </p:sp>
      <p:sp>
        <p:nvSpPr>
          <p:cNvPr id="61" name="Google Shape;61;p8"/>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4" name="Shape 64"/>
        <p:cNvGrpSpPr/>
        <p:nvPr/>
      </p:nvGrpSpPr>
      <p:grpSpPr>
        <a:xfrm>
          <a:off x="0" y="0"/>
          <a:ext cx="0" cy="0"/>
          <a:chOff x="0" y="0"/>
          <a:chExt cx="0" cy="0"/>
        </a:xfrm>
      </p:grpSpPr>
      <p:sp>
        <p:nvSpPr>
          <p:cNvPr id="65" name="Google Shape;65;p9"/>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 type="body"/>
          </p:nvPr>
        </p:nvSpPr>
        <p:spPr>
          <a:xfrm>
            <a:off x="684211" y="685800"/>
            <a:ext cx="4937655" cy="3615267"/>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7" name="Google Shape;67;p9"/>
          <p:cNvSpPr txBox="1"/>
          <p:nvPr>
            <p:ph idx="2" type="body"/>
          </p:nvPr>
        </p:nvSpPr>
        <p:spPr>
          <a:xfrm>
            <a:off x="5808133" y="685801"/>
            <a:ext cx="4934479" cy="3615266"/>
          </a:xfrm>
          <a:prstGeom prst="rect">
            <a:avLst/>
          </a:prstGeom>
          <a:noFill/>
          <a:ln>
            <a:noFill/>
          </a:ln>
        </p:spPr>
        <p:txBody>
          <a:bodyPr anchorCtr="0" anchor="ctr"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68" name="Google Shape;68;p9"/>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1" name="Shape 71"/>
        <p:cNvGrpSpPr/>
        <p:nvPr/>
      </p:nvGrpSpPr>
      <p:grpSpPr>
        <a:xfrm>
          <a:off x="0" y="0"/>
          <a:ext cx="0" cy="0"/>
          <a:chOff x="0" y="0"/>
          <a:chExt cx="0" cy="0"/>
        </a:xfrm>
      </p:grpSpPr>
      <p:sp>
        <p:nvSpPr>
          <p:cNvPr id="72" name="Google Shape;72;p10"/>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1"/>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 type="body"/>
          </p:nvPr>
        </p:nvSpPr>
        <p:spPr>
          <a:xfrm>
            <a:off x="972080" y="685800"/>
            <a:ext cx="4649787"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74" name="Google Shape;74;p10"/>
          <p:cNvSpPr txBox="1"/>
          <p:nvPr>
            <p:ph idx="2" type="body"/>
          </p:nvPr>
        </p:nvSpPr>
        <p:spPr>
          <a:xfrm>
            <a:off x="684211" y="1270529"/>
            <a:ext cx="4937655" cy="3030538"/>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5" name="Google Shape;75;p10"/>
          <p:cNvSpPr txBox="1"/>
          <p:nvPr>
            <p:ph idx="3" type="body"/>
          </p:nvPr>
        </p:nvSpPr>
        <p:spPr>
          <a:xfrm>
            <a:off x="6079066" y="685800"/>
            <a:ext cx="466513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2240"/>
              <a:buNone/>
              <a:defRPr b="0" sz="2800">
                <a:solidFill>
                  <a:schemeClr val="lt1"/>
                </a:solidFill>
              </a:defRPr>
            </a:lvl1pPr>
            <a:lvl2pPr indent="-228600" lvl="1" marL="914400" algn="l">
              <a:spcBef>
                <a:spcPts val="600"/>
              </a:spcBef>
              <a:spcAft>
                <a:spcPts val="0"/>
              </a:spcAft>
              <a:buSzPts val="1600"/>
              <a:buNone/>
              <a:defRPr b="1" sz="2000"/>
            </a:lvl2pPr>
            <a:lvl3pPr indent="-228600" lvl="2" marL="1371600" algn="l">
              <a:spcBef>
                <a:spcPts val="600"/>
              </a:spcBef>
              <a:spcAft>
                <a:spcPts val="0"/>
              </a:spcAft>
              <a:buSzPts val="1440"/>
              <a:buNone/>
              <a:defRPr b="1" sz="1800"/>
            </a:lvl3pPr>
            <a:lvl4pPr indent="-228600" lvl="3" marL="1828800" algn="l">
              <a:spcBef>
                <a:spcPts val="600"/>
              </a:spcBef>
              <a:spcAft>
                <a:spcPts val="0"/>
              </a:spcAft>
              <a:buSzPts val="1280"/>
              <a:buNone/>
              <a:defRPr b="1" sz="1600"/>
            </a:lvl4pPr>
            <a:lvl5pPr indent="-228600" lvl="4" marL="2286000" algn="l">
              <a:spcBef>
                <a:spcPts val="600"/>
              </a:spcBef>
              <a:spcAft>
                <a:spcPts val="0"/>
              </a:spcAft>
              <a:buSzPts val="1280"/>
              <a:buNone/>
              <a:defRPr b="1" sz="1600"/>
            </a:lvl5pPr>
            <a:lvl6pPr indent="-228600" lvl="5" marL="2743200" algn="l">
              <a:spcBef>
                <a:spcPts val="600"/>
              </a:spcBef>
              <a:spcAft>
                <a:spcPts val="0"/>
              </a:spcAft>
              <a:buSzPts val="1280"/>
              <a:buNone/>
              <a:defRPr b="1" sz="1600"/>
            </a:lvl6pPr>
            <a:lvl7pPr indent="-228600" lvl="6" marL="3200400" algn="l">
              <a:spcBef>
                <a:spcPts val="600"/>
              </a:spcBef>
              <a:spcAft>
                <a:spcPts val="0"/>
              </a:spcAft>
              <a:buSzPts val="1280"/>
              <a:buNone/>
              <a:defRPr b="1" sz="1600"/>
            </a:lvl7pPr>
            <a:lvl8pPr indent="-228600" lvl="7" marL="3657600" algn="l">
              <a:spcBef>
                <a:spcPts val="600"/>
              </a:spcBef>
              <a:spcAft>
                <a:spcPts val="0"/>
              </a:spcAft>
              <a:buSzPts val="1280"/>
              <a:buNone/>
              <a:defRPr b="1" sz="1600"/>
            </a:lvl8pPr>
            <a:lvl9pPr indent="-228600" lvl="8" marL="4114800" algn="l">
              <a:spcBef>
                <a:spcPts val="600"/>
              </a:spcBef>
              <a:spcAft>
                <a:spcPts val="600"/>
              </a:spcAft>
              <a:buSzPts val="1280"/>
              <a:buNone/>
              <a:defRPr b="1" sz="1600"/>
            </a:lvl9pPr>
          </a:lstStyle>
          <a:p/>
        </p:txBody>
      </p:sp>
      <p:sp>
        <p:nvSpPr>
          <p:cNvPr id="76" name="Google Shape;76;p10"/>
          <p:cNvSpPr txBox="1"/>
          <p:nvPr>
            <p:ph idx="4" type="body"/>
          </p:nvPr>
        </p:nvSpPr>
        <p:spPr>
          <a:xfrm>
            <a:off x="5806545" y="1262062"/>
            <a:ext cx="4929188" cy="3030538"/>
          </a:xfrm>
          <a:prstGeom prst="rect">
            <a:avLst/>
          </a:prstGeom>
          <a:noFill/>
          <a:ln>
            <a:noFill/>
          </a:ln>
        </p:spPr>
        <p:txBody>
          <a:bodyPr anchorCtr="0" anchor="t" bIns="45700" lIns="91425" spcFirstLastPara="1" rIns="91425" wrap="square" tIns="45700">
            <a:noAutofit/>
          </a:bodyPr>
          <a:lstStyle>
            <a:lvl1pPr indent="-320040" lvl="0" marL="457200" algn="l">
              <a:spcBef>
                <a:spcPts val="360"/>
              </a:spcBef>
              <a:spcAft>
                <a:spcPts val="0"/>
              </a:spcAft>
              <a:buSzPts val="1440"/>
              <a:buChar char="▶"/>
              <a:defRPr/>
            </a:lvl1pPr>
            <a:lvl2pPr indent="-320040" lvl="1" marL="914400" algn="l">
              <a:spcBef>
                <a:spcPts val="600"/>
              </a:spcBef>
              <a:spcAft>
                <a:spcPts val="0"/>
              </a:spcAft>
              <a:buSzPts val="1440"/>
              <a:buChar char="▶"/>
              <a:defRPr/>
            </a:lvl2pPr>
            <a:lvl3pPr indent="-320039" lvl="2" marL="1371600" algn="l">
              <a:spcBef>
                <a:spcPts val="600"/>
              </a:spcBef>
              <a:spcAft>
                <a:spcPts val="0"/>
              </a:spcAft>
              <a:buSzPts val="1440"/>
              <a:buChar char="▶"/>
              <a:defRPr/>
            </a:lvl3pPr>
            <a:lvl4pPr indent="-320039" lvl="3" marL="1828800" algn="l">
              <a:spcBef>
                <a:spcPts val="600"/>
              </a:spcBef>
              <a:spcAft>
                <a:spcPts val="0"/>
              </a:spcAft>
              <a:buSzPts val="1440"/>
              <a:buChar char="▶"/>
              <a:defRPr/>
            </a:lvl4pPr>
            <a:lvl5pPr indent="-320039" lvl="4" marL="2286000" algn="l">
              <a:spcBef>
                <a:spcPts val="600"/>
              </a:spcBef>
              <a:spcAft>
                <a:spcPts val="0"/>
              </a:spcAft>
              <a:buSzPts val="1440"/>
              <a:buChar char="▶"/>
              <a:defRPr/>
            </a:lvl5pPr>
            <a:lvl6pPr indent="-320039" lvl="5" marL="2743200" algn="l">
              <a:spcBef>
                <a:spcPts val="600"/>
              </a:spcBef>
              <a:spcAft>
                <a:spcPts val="0"/>
              </a:spcAft>
              <a:buSzPts val="1440"/>
              <a:buChar char="▶"/>
              <a:defRPr/>
            </a:lvl6pPr>
            <a:lvl7pPr indent="-320039" lvl="6" marL="3200400" algn="l">
              <a:spcBef>
                <a:spcPts val="600"/>
              </a:spcBef>
              <a:spcAft>
                <a:spcPts val="0"/>
              </a:spcAft>
              <a:buSzPts val="1440"/>
              <a:buChar char="▶"/>
              <a:defRPr/>
            </a:lvl7pPr>
            <a:lvl8pPr indent="-320040" lvl="7" marL="3657600" algn="l">
              <a:spcBef>
                <a:spcPts val="600"/>
              </a:spcBef>
              <a:spcAft>
                <a:spcPts val="0"/>
              </a:spcAft>
              <a:buSzPts val="1440"/>
              <a:buChar char="▶"/>
              <a:defRPr/>
            </a:lvl8pPr>
            <a:lvl9pPr indent="-320040" lvl="8" marL="4114800" algn="l">
              <a:spcBef>
                <a:spcPts val="600"/>
              </a:spcBef>
              <a:spcAft>
                <a:spcPts val="600"/>
              </a:spcAft>
              <a:buSzPts val="1440"/>
              <a:buChar char="▶"/>
              <a:defRPr/>
            </a:lvl9pPr>
          </a:lstStyle>
          <a:p/>
        </p:txBody>
      </p:sp>
      <p:sp>
        <p:nvSpPr>
          <p:cNvPr id="77" name="Google Shape;77;p10"/>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0"/>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5" name="Shape 5"/>
        <p:cNvGrpSpPr/>
        <p:nvPr/>
      </p:nvGrpSpPr>
      <p:grpSpPr>
        <a:xfrm>
          <a:off x="0" y="0"/>
          <a:ext cx="0" cy="0"/>
          <a:chOff x="0" y="0"/>
          <a:chExt cx="0" cy="0"/>
        </a:xfrm>
      </p:grpSpPr>
      <p:grpSp>
        <p:nvGrpSpPr>
          <p:cNvPr id="6" name="Google Shape;6;p1"/>
          <p:cNvGrpSpPr/>
          <p:nvPr/>
        </p:nvGrpSpPr>
        <p:grpSpPr>
          <a:xfrm>
            <a:off x="9206969" y="2963333"/>
            <a:ext cx="2981859" cy="3208867"/>
            <a:chOff x="9206969" y="2963333"/>
            <a:chExt cx="2981859" cy="3208867"/>
          </a:xfrm>
        </p:grpSpPr>
        <p:cxnSp>
          <p:nvCxnSpPr>
            <p:cNvPr id="7" name="Google Shape;7;p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8" name="Google Shape;8;p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9" name="Google Shape;9;p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0" name="Google Shape;10;p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1" name="Google Shape;11;p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2" name="Google Shape;12;p1"/>
          <p:cNvSpPr txBox="1"/>
          <p:nvPr>
            <p:ph type="title"/>
          </p:nvPr>
        </p:nvSpPr>
        <p:spPr>
          <a:xfrm>
            <a:off x="684212" y="4487332"/>
            <a:ext cx="8534400" cy="1507067"/>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1"/>
              </a:buClr>
              <a:buSzPts val="3600"/>
              <a:buFont typeface="Century Gothic"/>
              <a:buNone/>
              <a:defRPr b="0" i="0" sz="36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3" name="Google Shape;13;p1"/>
          <p:cNvSpPr txBox="1"/>
          <p:nvPr>
            <p:ph idx="1" type="body"/>
          </p:nvPr>
        </p:nvSpPr>
        <p:spPr>
          <a:xfrm>
            <a:off x="684212" y="685800"/>
            <a:ext cx="8534400" cy="3615267"/>
          </a:xfrm>
          <a:prstGeom prst="rect">
            <a:avLst/>
          </a:prstGeom>
          <a:noFill/>
          <a:ln>
            <a:noFill/>
          </a:ln>
        </p:spPr>
        <p:txBody>
          <a:bodyPr anchorCtr="0" anchor="ctr" bIns="45700" lIns="91425" spcFirstLastPara="1" rIns="91425" wrap="square" tIns="45700">
            <a:noAutofit/>
          </a:bodyPr>
          <a:lstStyle>
            <a:lvl1pPr indent="-330200" lvl="0" marL="457200" marR="0" rtl="0" algn="l">
              <a:spcBef>
                <a:spcPts val="400"/>
              </a:spcBef>
              <a:spcAft>
                <a:spcPts val="0"/>
              </a:spcAft>
              <a:buClr>
                <a:schemeClr val="lt1"/>
              </a:buClr>
              <a:buSzPts val="1600"/>
              <a:buFont typeface="Noto Sans Symbols"/>
              <a:buChar char="▶"/>
              <a:defRPr b="0" i="0" sz="2000" u="none" cap="none" strike="noStrike">
                <a:solidFill>
                  <a:srgbClr val="0F486F"/>
                </a:solidFill>
                <a:latin typeface="Century Gothic"/>
                <a:ea typeface="Century Gothic"/>
                <a:cs typeface="Century Gothic"/>
                <a:sym typeface="Century Gothic"/>
              </a:defRPr>
            </a:lvl1pPr>
            <a:lvl2pPr indent="-320040" lvl="1" marL="914400" marR="0" rtl="0" algn="l">
              <a:spcBef>
                <a:spcPts val="600"/>
              </a:spcBef>
              <a:spcAft>
                <a:spcPts val="0"/>
              </a:spcAft>
              <a:buClr>
                <a:schemeClr val="lt1"/>
              </a:buClr>
              <a:buSzPts val="1440"/>
              <a:buFont typeface="Noto Sans Symbols"/>
              <a:buChar char="▶"/>
              <a:defRPr b="0" i="0" sz="1800" u="none" cap="none" strike="noStrike">
                <a:solidFill>
                  <a:srgbClr val="0F486F"/>
                </a:solidFill>
                <a:latin typeface="Century Gothic"/>
                <a:ea typeface="Century Gothic"/>
                <a:cs typeface="Century Gothic"/>
                <a:sym typeface="Century Gothic"/>
              </a:defRPr>
            </a:lvl2pPr>
            <a:lvl3pPr indent="-309880" lvl="2" marL="1371600" marR="0" rtl="0" algn="l">
              <a:spcBef>
                <a:spcPts val="600"/>
              </a:spcBef>
              <a:spcAft>
                <a:spcPts val="0"/>
              </a:spcAft>
              <a:buClr>
                <a:schemeClr val="lt1"/>
              </a:buClr>
              <a:buSzPts val="1280"/>
              <a:buFont typeface="Noto Sans Symbols"/>
              <a:buChar char="▶"/>
              <a:defRPr b="0" i="0" sz="1600" u="none" cap="none" strike="noStrike">
                <a:solidFill>
                  <a:srgbClr val="0F486F"/>
                </a:solidFill>
                <a:latin typeface="Century Gothic"/>
                <a:ea typeface="Century Gothic"/>
                <a:cs typeface="Century Gothic"/>
                <a:sym typeface="Century Gothic"/>
              </a:defRPr>
            </a:lvl3pPr>
            <a:lvl4pPr indent="-299719" lvl="3" marL="18288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4pPr>
            <a:lvl5pPr indent="-299720" lvl="4" marL="22860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5pPr>
            <a:lvl6pPr indent="-299720" lvl="5" marL="27432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6pPr>
            <a:lvl7pPr indent="-299720" lvl="6" marL="32004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7pPr>
            <a:lvl8pPr indent="-299720" lvl="7" marL="3657600" marR="0" rtl="0" algn="l">
              <a:spcBef>
                <a:spcPts val="600"/>
              </a:spcBef>
              <a:spcAft>
                <a:spcPts val="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8pPr>
            <a:lvl9pPr indent="-299720" lvl="8" marL="4114800" marR="0" rtl="0" algn="l">
              <a:spcBef>
                <a:spcPts val="600"/>
              </a:spcBef>
              <a:spcAft>
                <a:spcPts val="600"/>
              </a:spcAft>
              <a:buClr>
                <a:schemeClr val="lt1"/>
              </a:buClr>
              <a:buSzPts val="1120"/>
              <a:buFont typeface="Noto Sans Symbols"/>
              <a:buChar char="▶"/>
              <a:defRPr b="0" i="0" sz="1400" u="none" cap="none" strike="noStrike">
                <a:solidFill>
                  <a:srgbClr val="0F486F"/>
                </a:solidFill>
                <a:latin typeface="Century Gothic"/>
                <a:ea typeface="Century Gothic"/>
                <a:cs typeface="Century Gothic"/>
                <a:sym typeface="Century Gothic"/>
              </a:defRPr>
            </a:lvl9pPr>
          </a:lstStyle>
          <a:p/>
        </p:txBody>
      </p:sp>
      <p:sp>
        <p:nvSpPr>
          <p:cNvPr id="14" name="Google Shape;14;p1"/>
          <p:cNvSpPr txBox="1"/>
          <p:nvPr>
            <p:ph idx="10" type="dt"/>
          </p:nvPr>
        </p:nvSpPr>
        <p:spPr>
          <a:xfrm>
            <a:off x="9904412" y="6172200"/>
            <a:ext cx="1600200" cy="3651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5" name="Google Shape;15;p1"/>
          <p:cNvSpPr txBox="1"/>
          <p:nvPr>
            <p:ph idx="11" type="ftr"/>
          </p:nvPr>
        </p:nvSpPr>
        <p:spPr>
          <a:xfrm>
            <a:off x="684212" y="6172200"/>
            <a:ext cx="7543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9304A"/>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6" name="Google Shape;16;p1"/>
          <p:cNvSpPr txBox="1"/>
          <p:nvPr>
            <p:ph idx="12" type="sldNum"/>
          </p:nvPr>
        </p:nvSpPr>
        <p:spPr>
          <a:xfrm>
            <a:off x="10363200" y="5578475"/>
            <a:ext cx="1142245" cy="669925"/>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3200" u="none" cap="none" strike="noStrike">
                <a:solidFill>
                  <a:srgbClr val="09304A"/>
                </a:solidFill>
                <a:latin typeface="Century Gothic"/>
                <a:ea typeface="Century Gothic"/>
                <a:cs typeface="Century Gothic"/>
                <a:sym typeface="Century Gothic"/>
              </a:defRPr>
            </a:lvl1pPr>
            <a:lvl2pPr indent="0" lvl="1" marL="0" marR="0" rtl="0" algn="r">
              <a:spcBef>
                <a:spcPts val="0"/>
              </a:spcBef>
              <a:buNone/>
              <a:defRPr b="0" i="0" sz="3200" u="none" cap="none" strike="noStrike">
                <a:solidFill>
                  <a:srgbClr val="09304A"/>
                </a:solidFill>
                <a:latin typeface="Century Gothic"/>
                <a:ea typeface="Century Gothic"/>
                <a:cs typeface="Century Gothic"/>
                <a:sym typeface="Century Gothic"/>
              </a:defRPr>
            </a:lvl2pPr>
            <a:lvl3pPr indent="0" lvl="2" marL="0" marR="0" rtl="0" algn="r">
              <a:spcBef>
                <a:spcPts val="0"/>
              </a:spcBef>
              <a:buNone/>
              <a:defRPr b="0" i="0" sz="3200" u="none" cap="none" strike="noStrike">
                <a:solidFill>
                  <a:srgbClr val="09304A"/>
                </a:solidFill>
                <a:latin typeface="Century Gothic"/>
                <a:ea typeface="Century Gothic"/>
                <a:cs typeface="Century Gothic"/>
                <a:sym typeface="Century Gothic"/>
              </a:defRPr>
            </a:lvl3pPr>
            <a:lvl4pPr indent="0" lvl="3" marL="0" marR="0" rtl="0" algn="r">
              <a:spcBef>
                <a:spcPts val="0"/>
              </a:spcBef>
              <a:buNone/>
              <a:defRPr b="0" i="0" sz="3200" u="none" cap="none" strike="noStrike">
                <a:solidFill>
                  <a:srgbClr val="09304A"/>
                </a:solidFill>
                <a:latin typeface="Century Gothic"/>
                <a:ea typeface="Century Gothic"/>
                <a:cs typeface="Century Gothic"/>
                <a:sym typeface="Century Gothic"/>
              </a:defRPr>
            </a:lvl4pPr>
            <a:lvl5pPr indent="0" lvl="4" marL="0" marR="0" rtl="0" algn="r">
              <a:spcBef>
                <a:spcPts val="0"/>
              </a:spcBef>
              <a:buNone/>
              <a:defRPr b="0" i="0" sz="3200" u="none" cap="none" strike="noStrike">
                <a:solidFill>
                  <a:srgbClr val="09304A"/>
                </a:solidFill>
                <a:latin typeface="Century Gothic"/>
                <a:ea typeface="Century Gothic"/>
                <a:cs typeface="Century Gothic"/>
                <a:sym typeface="Century Gothic"/>
              </a:defRPr>
            </a:lvl5pPr>
            <a:lvl6pPr indent="0" lvl="5" marL="0" marR="0" rtl="0" algn="r">
              <a:spcBef>
                <a:spcPts val="0"/>
              </a:spcBef>
              <a:buNone/>
              <a:defRPr b="0" i="0" sz="3200" u="none" cap="none" strike="noStrike">
                <a:solidFill>
                  <a:srgbClr val="09304A"/>
                </a:solidFill>
                <a:latin typeface="Century Gothic"/>
                <a:ea typeface="Century Gothic"/>
                <a:cs typeface="Century Gothic"/>
                <a:sym typeface="Century Gothic"/>
              </a:defRPr>
            </a:lvl6pPr>
            <a:lvl7pPr indent="0" lvl="6" marL="0" marR="0" rtl="0" algn="r">
              <a:spcBef>
                <a:spcPts val="0"/>
              </a:spcBef>
              <a:buNone/>
              <a:defRPr b="0" i="0" sz="3200" u="none" cap="none" strike="noStrike">
                <a:solidFill>
                  <a:srgbClr val="09304A"/>
                </a:solidFill>
                <a:latin typeface="Century Gothic"/>
                <a:ea typeface="Century Gothic"/>
                <a:cs typeface="Century Gothic"/>
                <a:sym typeface="Century Gothic"/>
              </a:defRPr>
            </a:lvl7pPr>
            <a:lvl8pPr indent="0" lvl="7" marL="0" marR="0" rtl="0" algn="r">
              <a:spcBef>
                <a:spcPts val="0"/>
              </a:spcBef>
              <a:buNone/>
              <a:defRPr b="0" i="0" sz="3200" u="none" cap="none" strike="noStrike">
                <a:solidFill>
                  <a:srgbClr val="09304A"/>
                </a:solidFill>
                <a:latin typeface="Century Gothic"/>
                <a:ea typeface="Century Gothic"/>
                <a:cs typeface="Century Gothic"/>
                <a:sym typeface="Century Gothic"/>
              </a:defRPr>
            </a:lvl8pPr>
            <a:lvl9pPr indent="0" lvl="8" marL="0" marR="0" rtl="0" algn="r">
              <a:spcBef>
                <a:spcPts val="0"/>
              </a:spcBef>
              <a:buNone/>
              <a:defRPr b="0" i="0" sz="3200" u="none" cap="none" strike="noStrike">
                <a:solidFill>
                  <a:srgbClr val="09304A"/>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138" name="Shape 138"/>
        <p:cNvGrpSpPr/>
        <p:nvPr/>
      </p:nvGrpSpPr>
      <p:grpSpPr>
        <a:xfrm>
          <a:off x="0" y="0"/>
          <a:ext cx="0" cy="0"/>
          <a:chOff x="0" y="0"/>
          <a:chExt cx="0" cy="0"/>
        </a:xfrm>
      </p:grpSpPr>
      <p:sp>
        <p:nvSpPr>
          <p:cNvPr id="139" name="Google Shape;139;p19"/>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40" name="Google Shape;140;p19"/>
          <p:cNvSpPr txBox="1"/>
          <p:nvPr>
            <p:ph type="ctrTitle"/>
          </p:nvPr>
        </p:nvSpPr>
        <p:spPr>
          <a:xfrm>
            <a:off x="6095999" y="628617"/>
            <a:ext cx="5408613" cy="302898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Century Gothic"/>
              <a:buNone/>
            </a:pPr>
            <a:r>
              <a:rPr lang="en-US"/>
              <a:t>LA MAIRIE DE THOMAZEAU VOUS DÉVOILE SA COMMUNE</a:t>
            </a:r>
            <a:endParaRPr/>
          </a:p>
        </p:txBody>
      </p:sp>
      <p:sp>
        <p:nvSpPr>
          <p:cNvPr id="141" name="Google Shape;141;p19"/>
          <p:cNvSpPr txBox="1"/>
          <p:nvPr>
            <p:ph idx="1" type="subTitle"/>
          </p:nvPr>
        </p:nvSpPr>
        <p:spPr>
          <a:xfrm>
            <a:off x="6095999" y="3843868"/>
            <a:ext cx="4264026" cy="156474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80"/>
              <a:buNone/>
            </a:pPr>
            <a:r>
              <a:rPr lang="en-US"/>
              <a:t>Madame Josette CYPRIEN </a:t>
            </a:r>
            <a:endParaRPr/>
          </a:p>
          <a:p>
            <a:pPr indent="0" lvl="0" marL="0" rtl="0" algn="l">
              <a:lnSpc>
                <a:spcPct val="90000"/>
              </a:lnSpc>
              <a:spcBef>
                <a:spcPts val="1020"/>
              </a:spcBef>
              <a:spcAft>
                <a:spcPts val="0"/>
              </a:spcAft>
              <a:buSzPts val="1680"/>
              <a:buNone/>
            </a:pPr>
            <a:r>
              <a:rPr lang="en-US"/>
              <a:t>Maire de la Commune de Thomazeau</a:t>
            </a:r>
            <a:endParaRPr/>
          </a:p>
          <a:p>
            <a:pPr indent="0" lvl="0" marL="0" rtl="0" algn="l">
              <a:lnSpc>
                <a:spcPct val="90000"/>
              </a:lnSpc>
              <a:spcBef>
                <a:spcPts val="1020"/>
              </a:spcBef>
              <a:spcAft>
                <a:spcPts val="0"/>
              </a:spcAft>
              <a:buSzPts val="1680"/>
              <a:buNone/>
            </a:pPr>
            <a:r>
              <a:rPr lang="en-US"/>
              <a:t>Novembre 2020 </a:t>
            </a:r>
            <a:endParaRPr/>
          </a:p>
        </p:txBody>
      </p:sp>
      <p:sp>
        <p:nvSpPr>
          <p:cNvPr id="142" name="Google Shape;142;p19"/>
          <p:cNvSpPr/>
          <p:nvPr/>
        </p:nvSpPr>
        <p:spPr>
          <a:xfrm>
            <a:off x="634000" y="620722"/>
            <a:ext cx="5136155" cy="5286838"/>
          </a:xfrm>
          <a:prstGeom prst="snip2DiagRect">
            <a:avLst>
              <a:gd fmla="val 9954"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143" name="Google Shape;143;p19"/>
          <p:cNvPicPr preferRelativeResize="0"/>
          <p:nvPr/>
        </p:nvPicPr>
        <p:blipFill rotWithShape="1">
          <a:blip r:embed="rId3">
            <a:alphaModFix/>
          </a:blip>
          <a:srcRect b="2" l="17370" r="17608" t="0"/>
          <a:stretch/>
        </p:blipFill>
        <p:spPr>
          <a:xfrm>
            <a:off x="797205" y="786117"/>
            <a:ext cx="4809744" cy="4956048"/>
          </a:xfrm>
          <a:custGeom>
            <a:rect b="b" l="l" r="r" t="t"/>
            <a:pathLst>
              <a:path extrusionOk="0" h="4956048" w="4809744">
                <a:moveTo>
                  <a:pt x="478762" y="0"/>
                </a:moveTo>
                <a:lnTo>
                  <a:pt x="4809744" y="0"/>
                </a:lnTo>
                <a:lnTo>
                  <a:pt x="4809744" y="4477286"/>
                </a:lnTo>
                <a:lnTo>
                  <a:pt x="4330982" y="4956048"/>
                </a:lnTo>
                <a:lnTo>
                  <a:pt x="0" y="4956048"/>
                </a:lnTo>
                <a:lnTo>
                  <a:pt x="0" y="478762"/>
                </a:lnTo>
                <a:close/>
              </a:path>
            </a:pathLst>
          </a:custGeom>
          <a:noFill/>
          <a:ln>
            <a:noFill/>
          </a:ln>
        </p:spPr>
      </p:pic>
      <p:grpSp>
        <p:nvGrpSpPr>
          <p:cNvPr id="144" name="Google Shape;144;p19"/>
          <p:cNvGrpSpPr/>
          <p:nvPr/>
        </p:nvGrpSpPr>
        <p:grpSpPr>
          <a:xfrm>
            <a:off x="9206969" y="2963333"/>
            <a:ext cx="2981859" cy="3208867"/>
            <a:chOff x="9206969" y="2963333"/>
            <a:chExt cx="2981859" cy="3208867"/>
          </a:xfrm>
        </p:grpSpPr>
        <p:cxnSp>
          <p:nvCxnSpPr>
            <p:cNvPr id="145" name="Google Shape;145;p19"/>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46" name="Google Shape;146;p19"/>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47" name="Google Shape;147;p19"/>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48" name="Google Shape;148;p19"/>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49" name="Google Shape;149;p19"/>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89" name="Shape 289"/>
        <p:cNvGrpSpPr/>
        <p:nvPr/>
      </p:nvGrpSpPr>
      <p:grpSpPr>
        <a:xfrm>
          <a:off x="0" y="0"/>
          <a:ext cx="0" cy="0"/>
          <a:chOff x="0" y="0"/>
          <a:chExt cx="0" cy="0"/>
        </a:xfrm>
      </p:grpSpPr>
      <p:grpSp>
        <p:nvGrpSpPr>
          <p:cNvPr id="290" name="Google Shape;290;p28"/>
          <p:cNvGrpSpPr/>
          <p:nvPr/>
        </p:nvGrpSpPr>
        <p:grpSpPr>
          <a:xfrm>
            <a:off x="9206969" y="2963333"/>
            <a:ext cx="2981859" cy="3208867"/>
            <a:chOff x="9206969" y="2963333"/>
            <a:chExt cx="2981859" cy="3208867"/>
          </a:xfrm>
        </p:grpSpPr>
        <p:cxnSp>
          <p:nvCxnSpPr>
            <p:cNvPr id="291" name="Google Shape;291;p28"/>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92" name="Google Shape;292;p28"/>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93" name="Google Shape;293;p28"/>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94" name="Google Shape;294;p28"/>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95" name="Google Shape;295;p28"/>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296" name="Google Shape;296;p28"/>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297" name="Google Shape;297;p28"/>
          <p:cNvSpPr txBox="1"/>
          <p:nvPr/>
        </p:nvSpPr>
        <p:spPr>
          <a:xfrm>
            <a:off x="684212" y="685799"/>
            <a:ext cx="3747111" cy="4892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u="none" cap="none" strike="noStrike">
                <a:solidFill>
                  <a:schemeClr val="lt1"/>
                </a:solidFill>
                <a:latin typeface="Century Gothic"/>
                <a:ea typeface="Century Gothic"/>
                <a:cs typeface="Century Gothic"/>
                <a:sym typeface="Century Gothic"/>
              </a:rPr>
              <a:t>LA SANTE A THOMAZEAU</a:t>
            </a:r>
            <a:endParaRPr/>
          </a:p>
        </p:txBody>
      </p:sp>
      <p:sp>
        <p:nvSpPr>
          <p:cNvPr id="298" name="Google Shape;298;p28"/>
          <p:cNvSpPr/>
          <p:nvPr/>
        </p:nvSpPr>
        <p:spPr>
          <a:xfrm>
            <a:off x="4979962" y="685799"/>
            <a:ext cx="6288260" cy="4892040"/>
          </a:xfrm>
          <a:prstGeom prst="rect">
            <a:avLst/>
          </a:prstGeom>
          <a:noFill/>
          <a:ln>
            <a:noFill/>
          </a:ln>
        </p:spPr>
        <p:txBody>
          <a:bodyPr anchorCtr="0" anchor="ctr" bIns="45700" lIns="91425" spcFirstLastPara="1" rIns="91425" wrap="square" tIns="45700">
            <a:noAutofit/>
          </a:bodyPr>
          <a:lstStyle/>
          <a:p>
            <a:pPr indent="-365760" lvl="0" marL="457200" marR="0" rtl="0" algn="l">
              <a:spcBef>
                <a:spcPts val="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Un (1) centre de santé avec lit</a:t>
            </a:r>
            <a:r>
              <a:rPr lang="en-US" sz="1800">
                <a:solidFill>
                  <a:schemeClr val="lt1"/>
                </a:solidFill>
                <a:latin typeface="Century Gothic"/>
                <a:ea typeface="Century Gothic"/>
                <a:cs typeface="Century Gothic"/>
                <a:sym typeface="Century Gothic"/>
              </a:rPr>
              <a:t>s </a:t>
            </a:r>
            <a:r>
              <a:rPr b="0" i="0" lang="en-US" sz="1800" u="none" cap="none" strike="noStrike">
                <a:solidFill>
                  <a:schemeClr val="lt1"/>
                </a:solidFill>
                <a:latin typeface="Century Gothic"/>
                <a:ea typeface="Century Gothic"/>
                <a:cs typeface="Century Gothic"/>
                <a:sym typeface="Century Gothic"/>
              </a:rPr>
              <a:t>et une clinique populaire ont été dénombrées dans la commune. </a:t>
            </a:r>
            <a:endParaRPr/>
          </a:p>
          <a:p>
            <a:pPr indent="0" lvl="0" marL="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Deux (2) médecins, un (1) dentiste, une (1) infirmière, un (1) auxiliaire, un (1) technicien de laboratoire, un (1) officier sanitaire et un (1) agent de santé forment le personnel sanitaire de Thomazeau.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02" name="Shape 302"/>
        <p:cNvGrpSpPr/>
        <p:nvPr/>
      </p:nvGrpSpPr>
      <p:grpSpPr>
        <a:xfrm>
          <a:off x="0" y="0"/>
          <a:ext cx="0" cy="0"/>
          <a:chOff x="0" y="0"/>
          <a:chExt cx="0" cy="0"/>
        </a:xfrm>
      </p:grpSpPr>
      <p:grpSp>
        <p:nvGrpSpPr>
          <p:cNvPr id="303" name="Google Shape;303;p29"/>
          <p:cNvGrpSpPr/>
          <p:nvPr/>
        </p:nvGrpSpPr>
        <p:grpSpPr>
          <a:xfrm>
            <a:off x="9206969" y="2963333"/>
            <a:ext cx="2981859" cy="3208867"/>
            <a:chOff x="9206969" y="2963333"/>
            <a:chExt cx="2981859" cy="3208867"/>
          </a:xfrm>
        </p:grpSpPr>
        <p:cxnSp>
          <p:nvCxnSpPr>
            <p:cNvPr id="304" name="Google Shape;304;p29"/>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05" name="Google Shape;305;p29"/>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06" name="Google Shape;306;p29"/>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07" name="Google Shape;307;p29"/>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08" name="Google Shape;308;p29"/>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09" name="Google Shape;309;p29"/>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0" name="Google Shape;310;p29"/>
          <p:cNvSpPr txBox="1"/>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lang="en-US" sz="5200">
                <a:solidFill>
                  <a:schemeClr val="lt1"/>
                </a:solidFill>
                <a:latin typeface="Century Gothic"/>
                <a:ea typeface="Century Gothic"/>
                <a:cs typeface="Century Gothic"/>
                <a:sym typeface="Century Gothic"/>
              </a:rPr>
              <a:t>DISPONIBILITÉ</a:t>
            </a:r>
            <a:r>
              <a:rPr b="1" i="0" lang="en-US" sz="5200" u="none" cap="none" strike="noStrike">
                <a:solidFill>
                  <a:schemeClr val="lt1"/>
                </a:solidFill>
                <a:latin typeface="Century Gothic"/>
                <a:ea typeface="Century Gothic"/>
                <a:cs typeface="Century Gothic"/>
                <a:sym typeface="Century Gothic"/>
              </a:rPr>
              <a:t> ET RESSOURCES EN EAU</a:t>
            </a:r>
            <a:endParaRPr/>
          </a:p>
        </p:txBody>
      </p:sp>
      <p:sp>
        <p:nvSpPr>
          <p:cNvPr id="311" name="Google Shape;311;p29"/>
          <p:cNvSpPr/>
          <p:nvPr/>
        </p:nvSpPr>
        <p:spPr>
          <a:xfrm>
            <a:off x="6095999" y="0"/>
            <a:ext cx="6096001" cy="6858000"/>
          </a:xfrm>
          <a:prstGeom prst="rect">
            <a:avLst/>
          </a:prstGeom>
          <a:gradFill>
            <a:gsLst>
              <a:gs pos="0">
                <a:srgbClr val="62D2EF"/>
              </a:gs>
              <a:gs pos="10000">
                <a:srgbClr val="62D2EF"/>
              </a:gs>
              <a:gs pos="100000">
                <a:srgbClr val="05578D"/>
              </a:gs>
            </a:gsLst>
            <a:lin ang="6119877"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sz="1800">
              <a:solidFill>
                <a:schemeClr val="lt1"/>
              </a:solidFill>
              <a:latin typeface="Century Gothic"/>
              <a:ea typeface="Century Gothic"/>
              <a:cs typeface="Century Gothic"/>
              <a:sym typeface="Century Gothic"/>
            </a:endParaRPr>
          </a:p>
        </p:txBody>
      </p:sp>
      <p:sp>
        <p:nvSpPr>
          <p:cNvPr id="312" name="Google Shape;312;p29"/>
          <p:cNvSpPr/>
          <p:nvPr/>
        </p:nvSpPr>
        <p:spPr>
          <a:xfrm>
            <a:off x="6625651" y="685800"/>
            <a:ext cx="4878959" cy="4603750"/>
          </a:xfrm>
          <a:prstGeom prst="rect">
            <a:avLst/>
          </a:prstGeom>
          <a:noFill/>
          <a:ln>
            <a:noFill/>
          </a:ln>
        </p:spPr>
        <p:txBody>
          <a:bodyPr anchorCtr="0" anchor="ctr" bIns="45700" lIns="91425" spcFirstLastPara="1" rIns="91425" wrap="square" tIns="45700">
            <a:noAutofit/>
          </a:bodyPr>
          <a:lstStyle/>
          <a:p>
            <a:pPr indent="0" lvl="0" marL="45720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Pour la disponibilité en eau, la commune dispose de : </a:t>
            </a:r>
            <a:endParaRPr/>
          </a:p>
          <a:p>
            <a:pPr indent="0" lvl="0" marL="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D</a:t>
            </a:r>
            <a:r>
              <a:rPr b="0" i="0" lang="en-US" sz="1800" u="none" cap="none" strike="noStrike">
                <a:solidFill>
                  <a:schemeClr val="lt1"/>
                </a:solidFill>
                <a:latin typeface="Century Gothic"/>
                <a:ea typeface="Century Gothic"/>
                <a:cs typeface="Century Gothic"/>
                <a:sym typeface="Century Gothic"/>
              </a:rPr>
              <a:t>ix huit (18) sources </a:t>
            </a:r>
            <a:endParaRPr/>
          </a:p>
          <a:p>
            <a:pPr indent="-365760" lvl="0" marL="45720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D</a:t>
            </a:r>
            <a:r>
              <a:rPr b="0" i="0" lang="en-US" sz="1800" u="none" cap="none" strike="noStrike">
                <a:solidFill>
                  <a:schemeClr val="lt1"/>
                </a:solidFill>
                <a:latin typeface="Century Gothic"/>
                <a:ea typeface="Century Gothic"/>
                <a:cs typeface="Century Gothic"/>
                <a:sym typeface="Century Gothic"/>
              </a:rPr>
              <a:t>eux</a:t>
            </a: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a:t>
            </a:r>
            <a:r>
              <a:rPr lang="en-US" sz="1800">
                <a:solidFill>
                  <a:schemeClr val="lt1"/>
                </a:solidFill>
                <a:latin typeface="Century Gothic"/>
                <a:ea typeface="Century Gothic"/>
                <a:cs typeface="Century Gothic"/>
                <a:sym typeface="Century Gothic"/>
              </a:rPr>
              <a:t>2)</a:t>
            </a:r>
            <a:r>
              <a:rPr b="0" i="0" lang="en-US" sz="1800" u="none" cap="none" strike="noStrike">
                <a:solidFill>
                  <a:schemeClr val="lt1"/>
                </a:solidFill>
                <a:latin typeface="Century Gothic"/>
                <a:ea typeface="Century Gothic"/>
                <a:cs typeface="Century Gothic"/>
                <a:sym typeface="Century Gothic"/>
              </a:rPr>
              <a:t> étangs. </a:t>
            </a:r>
            <a:endParaRPr/>
          </a:p>
          <a:p>
            <a:pPr indent="-365760" lvl="0" marL="45720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C</a:t>
            </a:r>
            <a:r>
              <a:rPr b="0" i="0" lang="en-US" sz="1800" u="none" cap="none" strike="noStrike">
                <a:solidFill>
                  <a:schemeClr val="lt1"/>
                </a:solidFill>
                <a:latin typeface="Century Gothic"/>
                <a:ea typeface="Century Gothic"/>
                <a:cs typeface="Century Gothic"/>
                <a:sym typeface="Century Gothic"/>
              </a:rPr>
              <a:t>ent cinquante deux (152)  puits (forage simple)</a:t>
            </a:r>
            <a:endParaRPr/>
          </a:p>
          <a:p>
            <a:pPr indent="-365760" lvl="0" marL="45720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457200" lvl="0" marL="4572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De</a:t>
            </a:r>
            <a:r>
              <a:rPr b="0" i="0" lang="en-US" sz="1800" u="none" cap="none" strike="noStrike">
                <a:solidFill>
                  <a:schemeClr val="lt1"/>
                </a:solidFill>
                <a:latin typeface="Century Gothic"/>
                <a:ea typeface="Century Gothic"/>
                <a:cs typeface="Century Gothic"/>
                <a:sym typeface="Century Gothic"/>
              </a:rPr>
              <a:t>s fontaines publiques munies de près de six (6) robinets.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16" name="Shape 316"/>
        <p:cNvGrpSpPr/>
        <p:nvPr/>
      </p:nvGrpSpPr>
      <p:grpSpPr>
        <a:xfrm>
          <a:off x="0" y="0"/>
          <a:ext cx="0" cy="0"/>
          <a:chOff x="0" y="0"/>
          <a:chExt cx="0" cy="0"/>
        </a:xfrm>
      </p:grpSpPr>
      <p:grpSp>
        <p:nvGrpSpPr>
          <p:cNvPr id="317" name="Google Shape;317;p30"/>
          <p:cNvGrpSpPr/>
          <p:nvPr/>
        </p:nvGrpSpPr>
        <p:grpSpPr>
          <a:xfrm>
            <a:off x="9206969" y="2963333"/>
            <a:ext cx="2981859" cy="3208867"/>
            <a:chOff x="9206969" y="2963333"/>
            <a:chExt cx="2981859" cy="3208867"/>
          </a:xfrm>
        </p:grpSpPr>
        <p:cxnSp>
          <p:nvCxnSpPr>
            <p:cNvPr id="318" name="Google Shape;318;p30"/>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19" name="Google Shape;319;p30"/>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20" name="Google Shape;320;p30"/>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21" name="Google Shape;321;p30"/>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22" name="Google Shape;322;p30"/>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23" name="Google Shape;323;p30"/>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24" name="Google Shape;324;p30"/>
          <p:cNvSpPr txBox="1"/>
          <p:nvPr>
            <p:ph type="title"/>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4000"/>
              <a:buFont typeface="Century Gothic"/>
              <a:buNone/>
            </a:pPr>
            <a:r>
              <a:rPr lang="en-US" sz="4000"/>
              <a:t>I</a:t>
            </a:r>
            <a:r>
              <a:rPr b="1" lang="en-US" sz="4000"/>
              <a:t>NFRASTRUCTURES  CULTURES ET PATRIMOINE </a:t>
            </a:r>
            <a:endParaRPr b="1"/>
          </a:p>
        </p:txBody>
      </p:sp>
      <p:sp>
        <p:nvSpPr>
          <p:cNvPr id="325" name="Google Shape;325;p30"/>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26" name="Google Shape;326;p30"/>
          <p:cNvSpPr txBox="1"/>
          <p:nvPr>
            <p:ph idx="1" type="body"/>
          </p:nvPr>
        </p:nvSpPr>
        <p:spPr>
          <a:xfrm>
            <a:off x="6704526" y="531399"/>
            <a:ext cx="4878900" cy="5795100"/>
          </a:xfrm>
          <a:prstGeom prst="rect">
            <a:avLst/>
          </a:prstGeom>
          <a:noFill/>
          <a:ln>
            <a:noFill/>
          </a:ln>
        </p:spPr>
        <p:txBody>
          <a:bodyPr anchorCtr="0" anchor="ctr" bIns="45700" lIns="91425" spcFirstLastPara="1" rIns="91425" wrap="square" tIns="45700">
            <a:noAutofit/>
          </a:bodyPr>
          <a:lstStyle/>
          <a:p>
            <a:pPr indent="0" lvl="0" marL="457200" marR="0" rtl="0" algn="l">
              <a:lnSpc>
                <a:spcPct val="100000"/>
              </a:lnSpc>
              <a:spcBef>
                <a:spcPts val="960"/>
              </a:spcBef>
              <a:spcAft>
                <a:spcPts val="0"/>
              </a:spcAft>
              <a:buNone/>
            </a:pPr>
            <a:r>
              <a:rPr lang="en-US" sz="1800">
                <a:solidFill>
                  <a:schemeClr val="lt1"/>
                </a:solidFill>
              </a:rPr>
              <a:t>Au niveau des infrastructures  administratives et judiciaires, la commune a : </a:t>
            </a:r>
            <a:endParaRPr sz="1800">
              <a:solidFill>
                <a:schemeClr val="lt1"/>
              </a:solidFill>
            </a:endParaRPr>
          </a:p>
          <a:p>
            <a:pPr indent="-457200" lvl="0" marL="457200" marR="0" rtl="0" algn="l">
              <a:lnSpc>
                <a:spcPct val="100000"/>
              </a:lnSpc>
              <a:spcBef>
                <a:spcPts val="960"/>
              </a:spcBef>
              <a:spcAft>
                <a:spcPts val="0"/>
              </a:spcAft>
              <a:buClr>
                <a:schemeClr val="lt1"/>
              </a:buClr>
              <a:buSzPts val="1440"/>
              <a:buFont typeface="Noto Sans Symbols"/>
              <a:buChar char="▶"/>
            </a:pPr>
            <a:r>
              <a:rPr lang="en-US" sz="1800">
                <a:solidFill>
                  <a:schemeClr val="lt1"/>
                </a:solidFill>
              </a:rPr>
              <a:t>Un commissariat de police, </a:t>
            </a:r>
            <a:endParaRPr sz="1800">
              <a:solidFill>
                <a:schemeClr val="lt1"/>
              </a:solidFill>
            </a:endParaRPr>
          </a:p>
          <a:p>
            <a:pPr indent="-457200" lvl="0" marL="457200" marR="0" rtl="0" algn="l">
              <a:lnSpc>
                <a:spcPct val="100000"/>
              </a:lnSpc>
              <a:spcBef>
                <a:spcPts val="960"/>
              </a:spcBef>
              <a:spcAft>
                <a:spcPts val="0"/>
              </a:spcAft>
              <a:buClr>
                <a:schemeClr val="lt1"/>
              </a:buClr>
              <a:buSzPts val="1440"/>
              <a:buFont typeface="Noto Sans Symbols"/>
              <a:buChar char="▶"/>
            </a:pPr>
            <a:r>
              <a:rPr lang="en-US" sz="1800">
                <a:solidFill>
                  <a:schemeClr val="lt1"/>
                </a:solidFill>
              </a:rPr>
              <a:t>Un tribunal de paix, </a:t>
            </a:r>
            <a:endParaRPr sz="1800">
              <a:solidFill>
                <a:schemeClr val="lt1"/>
              </a:solidFill>
            </a:endParaRPr>
          </a:p>
          <a:p>
            <a:pPr indent="-457200" lvl="0" marL="457200" marR="0" rtl="0" algn="l">
              <a:lnSpc>
                <a:spcPct val="100000"/>
              </a:lnSpc>
              <a:spcBef>
                <a:spcPts val="960"/>
              </a:spcBef>
              <a:spcAft>
                <a:spcPts val="0"/>
              </a:spcAft>
              <a:buClr>
                <a:schemeClr val="lt1"/>
              </a:buClr>
              <a:buSzPts val="1440"/>
              <a:buFont typeface="Noto Sans Symbols"/>
              <a:buChar char="▶"/>
            </a:pPr>
            <a:r>
              <a:rPr lang="en-US" sz="1800">
                <a:solidFill>
                  <a:schemeClr val="lt1"/>
                </a:solidFill>
              </a:rPr>
              <a:t>Un bureau d’état civil</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Culture et le loisir, la commune : </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ne disp</a:t>
            </a:r>
            <a:r>
              <a:rPr lang="en-US" sz="1800">
                <a:solidFill>
                  <a:schemeClr val="lt1"/>
                </a:solidFill>
              </a:rPr>
              <a:t>ose pas de bibliothèque, </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elle n’a ni musée, ni salle de théâtre et de cinéma. </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Le sport pratiqué est le football. </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On y trouve également une place publique. </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La commune a une grotte et deux étangs.</a:t>
            </a:r>
            <a:endParaRPr sz="1800">
              <a:solidFill>
                <a:schemeClr val="lt1"/>
              </a:solidFill>
            </a:endParaRPr>
          </a:p>
          <a:p>
            <a:pPr indent="0" lvl="0" marL="457200" marR="0" rtl="0" algn="l">
              <a:lnSpc>
                <a:spcPct val="100000"/>
              </a:lnSpc>
              <a:spcBef>
                <a:spcPts val="960"/>
              </a:spcBef>
              <a:spcAft>
                <a:spcPts val="0"/>
              </a:spcAft>
              <a:buNone/>
            </a:pPr>
            <a:r>
              <a:rPr lang="en-US" sz="1800">
                <a:solidFill>
                  <a:schemeClr val="lt1"/>
                </a:solidFill>
              </a:rPr>
              <a:t>La faune et la flore y sont très développées</a:t>
            </a:r>
            <a:endParaRPr sz="1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30" name="Shape 330"/>
        <p:cNvGrpSpPr/>
        <p:nvPr/>
      </p:nvGrpSpPr>
      <p:grpSpPr>
        <a:xfrm>
          <a:off x="0" y="0"/>
          <a:ext cx="0" cy="0"/>
          <a:chOff x="0" y="0"/>
          <a:chExt cx="0" cy="0"/>
        </a:xfrm>
      </p:grpSpPr>
      <p:grpSp>
        <p:nvGrpSpPr>
          <p:cNvPr id="331" name="Google Shape;331;p31"/>
          <p:cNvGrpSpPr/>
          <p:nvPr/>
        </p:nvGrpSpPr>
        <p:grpSpPr>
          <a:xfrm>
            <a:off x="9206969" y="2963333"/>
            <a:ext cx="2981859" cy="3208867"/>
            <a:chOff x="9206969" y="2963333"/>
            <a:chExt cx="2981859" cy="3208867"/>
          </a:xfrm>
        </p:grpSpPr>
        <p:cxnSp>
          <p:nvCxnSpPr>
            <p:cNvPr id="332" name="Google Shape;332;p3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33" name="Google Shape;333;p3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34" name="Google Shape;334;p3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35" name="Google Shape;335;p3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36" name="Google Shape;336;p3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37" name="Google Shape;337;p31"/>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38" name="Google Shape;338;p31"/>
          <p:cNvSpPr txBox="1"/>
          <p:nvPr>
            <p:ph type="title"/>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chemeClr val="lt1"/>
              </a:buClr>
              <a:buSzPts val="4400"/>
              <a:buFont typeface="Century Gothic"/>
              <a:buNone/>
            </a:pPr>
            <a:r>
              <a:rPr b="1" lang="en-US" sz="4400"/>
              <a:t>PRÉSENTATION DES  PRINCIPALES POTENTIALITÉS DE LA RÉGION</a:t>
            </a:r>
            <a:br>
              <a:rPr lang="en-US" sz="4400"/>
            </a:br>
            <a:endParaRPr sz="4400"/>
          </a:p>
        </p:txBody>
      </p:sp>
      <p:sp>
        <p:nvSpPr>
          <p:cNvPr id="339" name="Google Shape;339;p31"/>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40" name="Google Shape;340;p31"/>
          <p:cNvSpPr txBox="1"/>
          <p:nvPr>
            <p:ph idx="2" type="body"/>
          </p:nvPr>
        </p:nvSpPr>
        <p:spPr>
          <a:xfrm>
            <a:off x="6625650" y="685800"/>
            <a:ext cx="4878900" cy="518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US" sz="1700">
                <a:solidFill>
                  <a:schemeClr val="lt1"/>
                </a:solidFill>
              </a:rPr>
              <a:t>Les sols</a:t>
            </a:r>
            <a:endParaRPr sz="1700">
              <a:solidFill>
                <a:schemeClr val="lt1"/>
              </a:solidFill>
            </a:endParaRPr>
          </a:p>
          <a:p>
            <a:pPr indent="-88900" lvl="0" marL="0" rtl="0" algn="l">
              <a:lnSpc>
                <a:spcPct val="90000"/>
              </a:lnSpc>
              <a:spcBef>
                <a:spcPts val="900"/>
              </a:spcBef>
              <a:spcAft>
                <a:spcPts val="0"/>
              </a:spcAft>
              <a:buSzPts val="1400"/>
              <a:buFont typeface="Noto Sans Symbols"/>
              <a:buChar char="▶"/>
            </a:pPr>
            <a:r>
              <a:rPr lang="en-US" sz="1700">
                <a:solidFill>
                  <a:schemeClr val="lt1"/>
                </a:solidFill>
              </a:rPr>
              <a:t> En dépit de ses faiblesses, la région possède  également des atouts qui, bien utilisés, pourraient faciliter sa croissance économique</a:t>
            </a:r>
            <a:endParaRPr sz="1700">
              <a:solidFill>
                <a:schemeClr val="lt1"/>
              </a:solidFill>
            </a:endParaRPr>
          </a:p>
          <a:p>
            <a:pPr indent="0" lvl="0" marL="0" rtl="0" algn="l">
              <a:lnSpc>
                <a:spcPct val="90000"/>
              </a:lnSpc>
              <a:spcBef>
                <a:spcPts val="900"/>
              </a:spcBef>
              <a:spcAft>
                <a:spcPts val="0"/>
              </a:spcAft>
              <a:buSzPts val="1200"/>
              <a:buFont typeface="Noto Sans Symbols"/>
              <a:buNone/>
            </a:pPr>
            <a:r>
              <a:t/>
            </a:r>
            <a:endParaRPr sz="1700">
              <a:solidFill>
                <a:schemeClr val="lt1"/>
              </a:solidFill>
            </a:endParaRPr>
          </a:p>
          <a:p>
            <a:pPr indent="-88900" lvl="0" marL="0" rtl="0" algn="l">
              <a:lnSpc>
                <a:spcPct val="90000"/>
              </a:lnSpc>
              <a:spcBef>
                <a:spcPts val="900"/>
              </a:spcBef>
              <a:spcAft>
                <a:spcPts val="0"/>
              </a:spcAft>
              <a:buSzPts val="1400"/>
              <a:buFont typeface="Noto Sans Symbols"/>
              <a:buChar char="▶"/>
            </a:pPr>
            <a:r>
              <a:rPr lang="en-US" sz="1700">
                <a:solidFill>
                  <a:schemeClr val="lt1"/>
                </a:solidFill>
              </a:rPr>
              <a:t> Les sols constituent une des ressources les plus importantes pour le développement de la région. </a:t>
            </a:r>
            <a:endParaRPr sz="2000"/>
          </a:p>
          <a:p>
            <a:pPr indent="0" lvl="0" marL="0" rtl="0" algn="l">
              <a:lnSpc>
                <a:spcPct val="90000"/>
              </a:lnSpc>
              <a:spcBef>
                <a:spcPts val="900"/>
              </a:spcBef>
              <a:spcAft>
                <a:spcPts val="0"/>
              </a:spcAft>
              <a:buSzPts val="1200"/>
              <a:buFont typeface="Noto Sans Symbols"/>
              <a:buNone/>
            </a:pPr>
            <a:r>
              <a:t/>
            </a:r>
            <a:endParaRPr sz="1700">
              <a:solidFill>
                <a:schemeClr val="lt1"/>
              </a:solidFill>
            </a:endParaRPr>
          </a:p>
          <a:p>
            <a:pPr indent="-88900" lvl="0" marL="0" rtl="0" algn="l">
              <a:lnSpc>
                <a:spcPct val="90000"/>
              </a:lnSpc>
              <a:spcBef>
                <a:spcPts val="900"/>
              </a:spcBef>
              <a:spcAft>
                <a:spcPts val="0"/>
              </a:spcAft>
              <a:buSzPts val="1400"/>
              <a:buFont typeface="Noto Sans Symbols"/>
              <a:buChar char="▶"/>
            </a:pPr>
            <a:r>
              <a:rPr lang="en-US" sz="1700">
                <a:solidFill>
                  <a:schemeClr val="lt1"/>
                </a:solidFill>
              </a:rPr>
              <a:t> Elle détient une superficie de 28894.00 ha de terres cultivables dont seulement 1396.00 ha sont complètement érodés. </a:t>
            </a:r>
            <a:endParaRPr sz="2000"/>
          </a:p>
          <a:p>
            <a:pPr indent="0" lvl="0" marL="0" rtl="0" algn="l">
              <a:lnSpc>
                <a:spcPct val="90000"/>
              </a:lnSpc>
              <a:spcBef>
                <a:spcPts val="900"/>
              </a:spcBef>
              <a:spcAft>
                <a:spcPts val="0"/>
              </a:spcAft>
              <a:buSzPts val="1200"/>
              <a:buFont typeface="Noto Sans Symbols"/>
              <a:buNone/>
            </a:pPr>
            <a:r>
              <a:t/>
            </a:r>
            <a:endParaRPr sz="1700">
              <a:solidFill>
                <a:schemeClr val="lt1"/>
              </a:solidFill>
            </a:endParaRPr>
          </a:p>
          <a:p>
            <a:pPr indent="-88900" lvl="0" marL="0" rtl="0" algn="l">
              <a:lnSpc>
                <a:spcPct val="90000"/>
              </a:lnSpc>
              <a:spcBef>
                <a:spcPts val="900"/>
              </a:spcBef>
              <a:spcAft>
                <a:spcPts val="0"/>
              </a:spcAft>
              <a:buSzPts val="1400"/>
              <a:buFont typeface="Noto Sans Symbols"/>
              <a:buChar char="▶"/>
            </a:pPr>
            <a:r>
              <a:rPr lang="en-US" sz="1700">
                <a:solidFill>
                  <a:schemeClr val="lt1"/>
                </a:solidFill>
              </a:rPr>
              <a:t> Les plaines de Débat, de Trous Caïman, de Dumorney et de Manville représentent 4661.00 ha de terre d’excellente valeur agronomique d’après les données disponibles dans le livre blanc du département de l’Ouest</a:t>
            </a:r>
            <a:endParaRPr sz="1700">
              <a:solidFill>
                <a:schemeClr val="lt1"/>
              </a:solidFill>
            </a:endParaRPr>
          </a:p>
          <a:p>
            <a:pPr indent="0" lvl="0" marL="0" rtl="0" algn="l">
              <a:lnSpc>
                <a:spcPct val="90000"/>
              </a:lnSpc>
              <a:spcBef>
                <a:spcPts val="900"/>
              </a:spcBef>
              <a:spcAft>
                <a:spcPts val="0"/>
              </a:spcAft>
              <a:buSzPts val="1200"/>
              <a:buFont typeface="Noto Sans Symbols"/>
              <a:buNone/>
            </a:pPr>
            <a:r>
              <a:t/>
            </a:r>
            <a:endParaRPr sz="15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44" name="Shape 344"/>
        <p:cNvGrpSpPr/>
        <p:nvPr/>
      </p:nvGrpSpPr>
      <p:grpSpPr>
        <a:xfrm>
          <a:off x="0" y="0"/>
          <a:ext cx="0" cy="0"/>
          <a:chOff x="0" y="0"/>
          <a:chExt cx="0" cy="0"/>
        </a:xfrm>
      </p:grpSpPr>
      <p:grpSp>
        <p:nvGrpSpPr>
          <p:cNvPr id="345" name="Google Shape;345;p32"/>
          <p:cNvGrpSpPr/>
          <p:nvPr/>
        </p:nvGrpSpPr>
        <p:grpSpPr>
          <a:xfrm>
            <a:off x="9206969" y="2963333"/>
            <a:ext cx="2981859" cy="3208867"/>
            <a:chOff x="9206969" y="2963333"/>
            <a:chExt cx="2981859" cy="3208867"/>
          </a:xfrm>
        </p:grpSpPr>
        <p:cxnSp>
          <p:nvCxnSpPr>
            <p:cNvPr id="346" name="Google Shape;346;p32"/>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47" name="Google Shape;347;p32"/>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48" name="Google Shape;348;p32"/>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49" name="Google Shape;349;p32"/>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50" name="Google Shape;350;p32"/>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51" name="Google Shape;351;p32"/>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52" name="Google Shape;352;p32"/>
          <p:cNvSpPr txBox="1"/>
          <p:nvPr>
            <p:ph type="ctrTitle"/>
          </p:nvPr>
        </p:nvSpPr>
        <p:spPr>
          <a:xfrm>
            <a:off x="322750" y="685800"/>
            <a:ext cx="4108800" cy="4892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2800"/>
              <a:buFont typeface="Century Gothic"/>
              <a:buNone/>
            </a:pPr>
            <a:r>
              <a:rPr b="1" lang="en-US" sz="3200"/>
              <a:t>LES RESSOURCES HYDROGRAPHIQUES</a:t>
            </a:r>
            <a:endParaRPr sz="1600"/>
          </a:p>
        </p:txBody>
      </p:sp>
      <p:sp>
        <p:nvSpPr>
          <p:cNvPr id="353" name="Google Shape;353;p32"/>
          <p:cNvSpPr txBox="1"/>
          <p:nvPr>
            <p:ph idx="1" type="subTitle"/>
          </p:nvPr>
        </p:nvSpPr>
        <p:spPr>
          <a:xfrm>
            <a:off x="4979962" y="685799"/>
            <a:ext cx="6288260" cy="489204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None/>
            </a:pPr>
            <a:r>
              <a:rPr lang="en-US" sz="1700">
                <a:solidFill>
                  <a:schemeClr val="lt1"/>
                </a:solidFill>
              </a:rPr>
              <a:t>La région a une énorme potentialité hydrographique : </a:t>
            </a:r>
            <a:endParaRPr sz="2200"/>
          </a:p>
          <a:p>
            <a:pPr indent="-349250" lvl="0" marL="342900" rtl="0" algn="just">
              <a:lnSpc>
                <a:spcPct val="90000"/>
              </a:lnSpc>
              <a:spcBef>
                <a:spcPts val="920"/>
              </a:spcBef>
              <a:spcAft>
                <a:spcPts val="0"/>
              </a:spcAft>
              <a:buSzPts val="1380"/>
              <a:buFont typeface="Noto Sans Symbols"/>
              <a:buChar char="▶"/>
            </a:pPr>
            <a:r>
              <a:rPr lang="en-US" sz="1700">
                <a:solidFill>
                  <a:schemeClr val="lt1"/>
                </a:solidFill>
              </a:rPr>
              <a:t>P</a:t>
            </a:r>
            <a:r>
              <a:rPr lang="en-US" sz="1700">
                <a:solidFill>
                  <a:schemeClr val="lt1"/>
                </a:solidFill>
              </a:rPr>
              <a:t>lus d’une vingtaine de sources recensées par IHSI en 1998 </a:t>
            </a:r>
            <a:endParaRPr sz="2200"/>
          </a:p>
          <a:p>
            <a:pPr indent="-349250" lvl="0" marL="342900" rtl="0" algn="just">
              <a:lnSpc>
                <a:spcPct val="90000"/>
              </a:lnSpc>
              <a:spcBef>
                <a:spcPts val="920"/>
              </a:spcBef>
              <a:spcAft>
                <a:spcPts val="0"/>
              </a:spcAft>
              <a:buSzPts val="1380"/>
              <a:buFont typeface="Noto Sans Symbols"/>
              <a:buChar char="▶"/>
            </a:pPr>
            <a:r>
              <a:rPr lang="en-US" sz="1700">
                <a:solidFill>
                  <a:schemeClr val="lt1"/>
                </a:solidFill>
              </a:rPr>
              <a:t>E</a:t>
            </a:r>
            <a:r>
              <a:rPr lang="en-US" sz="1700">
                <a:solidFill>
                  <a:schemeClr val="lt1"/>
                </a:solidFill>
              </a:rPr>
              <a:t>n plus de </a:t>
            </a:r>
            <a:r>
              <a:rPr lang="en-US" sz="1700">
                <a:solidFill>
                  <a:schemeClr val="lt1"/>
                </a:solidFill>
              </a:rPr>
              <a:t>l'etang</a:t>
            </a:r>
            <a:r>
              <a:rPr lang="en-US" sz="1700">
                <a:solidFill>
                  <a:schemeClr val="lt1"/>
                </a:solidFill>
              </a:rPr>
              <a:t> saumâtre qui baigne la côte Est.  </a:t>
            </a:r>
            <a:endParaRPr sz="2200"/>
          </a:p>
          <a:p>
            <a:pPr indent="-349250" lvl="0" marL="342900" rtl="0" algn="just">
              <a:lnSpc>
                <a:spcPct val="90000"/>
              </a:lnSpc>
              <a:spcBef>
                <a:spcPts val="920"/>
              </a:spcBef>
              <a:spcAft>
                <a:spcPts val="0"/>
              </a:spcAft>
              <a:buSzPts val="1380"/>
              <a:buFont typeface="Noto Sans Symbols"/>
              <a:buChar char="▶"/>
            </a:pPr>
            <a:r>
              <a:rPr lang="en-US" sz="1700">
                <a:solidFill>
                  <a:schemeClr val="lt1"/>
                </a:solidFill>
              </a:rPr>
              <a:t>Elle a la capacité par le  biais d’un système d’irrigation efficace, d’arroser toutes ses plaines et même en grande partie celle des régions  avoisinantes. </a:t>
            </a:r>
            <a:endParaRPr sz="2200"/>
          </a:p>
          <a:p>
            <a:pPr indent="-349250" lvl="0" marL="342900" rtl="0" algn="just">
              <a:lnSpc>
                <a:spcPct val="90000"/>
              </a:lnSpc>
              <a:spcBef>
                <a:spcPts val="920"/>
              </a:spcBef>
              <a:spcAft>
                <a:spcPts val="0"/>
              </a:spcAft>
              <a:buSzPts val="1380"/>
              <a:buFont typeface="Noto Sans Symbols"/>
              <a:buChar char="▶"/>
            </a:pPr>
            <a:r>
              <a:rPr lang="en-US" sz="1700">
                <a:solidFill>
                  <a:schemeClr val="lt1"/>
                </a:solidFill>
              </a:rPr>
              <a:t>L’aménagement de ce potentiel hydraulique à des fins d’irrigation peut même faciliter le développement de la production de l’énergie électrique dans cette région </a:t>
            </a:r>
            <a:r>
              <a:rPr lang="en-US" sz="1700">
                <a:solidFill>
                  <a:schemeClr val="lt1"/>
                </a:solidFill>
              </a:rPr>
              <a:t>où</a:t>
            </a:r>
            <a:r>
              <a:rPr lang="en-US" sz="1700">
                <a:solidFill>
                  <a:schemeClr val="lt1"/>
                </a:solidFill>
              </a:rPr>
              <a:t> 75% des besoins énergétiques des ménages sont couverts par l’utilisation du bois de feu. </a:t>
            </a:r>
            <a:endParaRPr sz="2200"/>
          </a:p>
          <a:p>
            <a:pPr indent="-349250" lvl="0" marL="342900" rtl="0" algn="just">
              <a:lnSpc>
                <a:spcPct val="90000"/>
              </a:lnSpc>
              <a:spcBef>
                <a:spcPts val="920"/>
              </a:spcBef>
              <a:spcAft>
                <a:spcPts val="0"/>
              </a:spcAft>
              <a:buSzPts val="1380"/>
              <a:buFont typeface="Noto Sans Symbols"/>
              <a:buChar char="▶"/>
            </a:pPr>
            <a:r>
              <a:rPr lang="en-US" sz="1700">
                <a:solidFill>
                  <a:schemeClr val="lt1"/>
                </a:solidFill>
              </a:rPr>
              <a:t>On estime que la population coupe près de quatre fois plus d’arbres que la couverture végétale ne permette de prélèvement.</a:t>
            </a:r>
            <a:endParaRPr sz="2200"/>
          </a:p>
          <a:p>
            <a:pPr indent="0" lvl="0" marL="0" rtl="0" algn="l">
              <a:lnSpc>
                <a:spcPct val="90000"/>
              </a:lnSpc>
              <a:spcBef>
                <a:spcPts val="920"/>
              </a:spcBef>
              <a:spcAft>
                <a:spcPts val="0"/>
              </a:spcAft>
              <a:buSzPts val="1280"/>
              <a:buFont typeface="Noto Sans Symbols"/>
              <a:buNone/>
            </a:pPr>
            <a:r>
              <a:t/>
            </a:r>
            <a:endParaRPr sz="160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57" name="Shape 357"/>
        <p:cNvGrpSpPr/>
        <p:nvPr/>
      </p:nvGrpSpPr>
      <p:grpSpPr>
        <a:xfrm>
          <a:off x="0" y="0"/>
          <a:ext cx="0" cy="0"/>
          <a:chOff x="0" y="0"/>
          <a:chExt cx="0" cy="0"/>
        </a:xfrm>
      </p:grpSpPr>
      <p:grpSp>
        <p:nvGrpSpPr>
          <p:cNvPr id="358" name="Google Shape;358;p33"/>
          <p:cNvGrpSpPr/>
          <p:nvPr/>
        </p:nvGrpSpPr>
        <p:grpSpPr>
          <a:xfrm>
            <a:off x="9206969" y="2963333"/>
            <a:ext cx="2981859" cy="3208867"/>
            <a:chOff x="9206969" y="2963333"/>
            <a:chExt cx="2981859" cy="3208867"/>
          </a:xfrm>
        </p:grpSpPr>
        <p:cxnSp>
          <p:nvCxnSpPr>
            <p:cNvPr id="359" name="Google Shape;359;p33"/>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60" name="Google Shape;360;p33"/>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61" name="Google Shape;361;p33"/>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62" name="Google Shape;362;p33"/>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63" name="Google Shape;363;p33"/>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64" name="Google Shape;364;p33"/>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65" name="Google Shape;365;p33"/>
          <p:cNvSpPr/>
          <p:nvPr/>
        </p:nvSpPr>
        <p:spPr>
          <a:xfrm>
            <a:off x="684212" y="685799"/>
            <a:ext cx="3747111" cy="4892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cap="none" strike="noStrike">
                <a:solidFill>
                  <a:schemeClr val="lt1"/>
                </a:solidFill>
                <a:latin typeface="Century Gothic"/>
                <a:ea typeface="Century Gothic"/>
                <a:cs typeface="Century Gothic"/>
                <a:sym typeface="Century Gothic"/>
              </a:rPr>
              <a:t>L’AGRICULTURE</a:t>
            </a:r>
            <a:endParaRPr b="0" i="0" sz="3600" cap="none" strike="noStrike">
              <a:solidFill>
                <a:schemeClr val="lt1"/>
              </a:solidFill>
              <a:latin typeface="Century Gothic"/>
              <a:ea typeface="Century Gothic"/>
              <a:cs typeface="Century Gothic"/>
              <a:sym typeface="Century Gothic"/>
            </a:endParaRPr>
          </a:p>
        </p:txBody>
      </p:sp>
      <p:sp>
        <p:nvSpPr>
          <p:cNvPr id="366" name="Google Shape;366;p33"/>
          <p:cNvSpPr/>
          <p:nvPr/>
        </p:nvSpPr>
        <p:spPr>
          <a:xfrm>
            <a:off x="4603250" y="685800"/>
            <a:ext cx="7065300" cy="5486400"/>
          </a:xfrm>
          <a:prstGeom prst="rect">
            <a:avLst/>
          </a:prstGeom>
          <a:noFill/>
          <a:ln>
            <a:noFill/>
          </a:ln>
        </p:spPr>
        <p:txBody>
          <a:bodyPr anchorCtr="0" anchor="ctr" bIns="45700" lIns="91425" spcFirstLastPara="1" rIns="91425" wrap="square" tIns="45700">
            <a:noAutofit/>
          </a:bodyPr>
          <a:lstStyle/>
          <a:p>
            <a:pPr indent="0" lvl="0" marL="0" marR="0" rtl="0" algn="just">
              <a:lnSpc>
                <a:spcPct val="90000"/>
              </a:lnSpc>
              <a:spcBef>
                <a:spcPts val="0"/>
              </a:spcBef>
              <a:spcAft>
                <a:spcPts val="0"/>
              </a:spcAft>
              <a:buNone/>
            </a:pPr>
            <a:r>
              <a:t/>
            </a:r>
            <a:endParaRPr sz="1772">
              <a:solidFill>
                <a:schemeClr val="lt1"/>
              </a:solidFill>
              <a:latin typeface="Century Gothic"/>
              <a:ea typeface="Century Gothic"/>
              <a:cs typeface="Century Gothic"/>
              <a:sym typeface="Century Gothic"/>
            </a:endParaRPr>
          </a:p>
          <a:p>
            <a:pPr indent="0" lvl="0" marL="457200" marR="0" rtl="0" algn="just">
              <a:lnSpc>
                <a:spcPct val="90000"/>
              </a:lnSpc>
              <a:spcBef>
                <a:spcPts val="0"/>
              </a:spcBef>
              <a:spcAft>
                <a:spcPts val="0"/>
              </a:spcAft>
              <a:buNone/>
            </a:pPr>
            <a:r>
              <a:t/>
            </a:r>
            <a:endParaRPr sz="1772">
              <a:solidFill>
                <a:schemeClr val="lt1"/>
              </a:solidFill>
              <a:latin typeface="Century Gothic"/>
              <a:ea typeface="Century Gothic"/>
              <a:cs typeface="Century Gothic"/>
              <a:sym typeface="Century Gothic"/>
            </a:endParaRPr>
          </a:p>
          <a:p>
            <a:pPr indent="0" lvl="0" marL="0" marR="0" rtl="0" algn="just">
              <a:lnSpc>
                <a:spcPct val="90000"/>
              </a:lnSpc>
              <a:spcBef>
                <a:spcPts val="0"/>
              </a:spcBef>
              <a:spcAft>
                <a:spcPts val="0"/>
              </a:spcAft>
              <a:buNone/>
            </a:pPr>
            <a:r>
              <a:rPr b="0" i="0" lang="en-US" sz="1772" u="none" cap="none" strike="noStrike">
                <a:solidFill>
                  <a:schemeClr val="lt1"/>
                </a:solidFill>
                <a:latin typeface="Century Gothic"/>
                <a:ea typeface="Century Gothic"/>
                <a:cs typeface="Century Gothic"/>
                <a:sym typeface="Century Gothic"/>
              </a:rPr>
              <a:t>Un secteur essentiel de l’économie </a:t>
            </a:r>
            <a:r>
              <a:rPr lang="en-US" sz="1772">
                <a:solidFill>
                  <a:schemeClr val="lt1"/>
                </a:solidFill>
                <a:latin typeface="Century Gothic"/>
                <a:ea typeface="Century Gothic"/>
                <a:cs typeface="Century Gothic"/>
                <a:sym typeface="Century Gothic"/>
              </a:rPr>
              <a:t>T</a:t>
            </a:r>
            <a:r>
              <a:rPr b="0" i="0" lang="en-US" sz="1772" u="none" cap="none" strike="noStrike">
                <a:solidFill>
                  <a:schemeClr val="lt1"/>
                </a:solidFill>
                <a:latin typeface="Century Gothic"/>
                <a:ea typeface="Century Gothic"/>
                <a:cs typeface="Century Gothic"/>
                <a:sym typeface="Century Gothic"/>
              </a:rPr>
              <a:t>homazelaise, mais très peu ouvert. </a:t>
            </a:r>
            <a:endParaRPr sz="1600"/>
          </a:p>
          <a:p>
            <a:pPr indent="-97282" lvl="0" marL="0" marR="0" rtl="0" algn="just">
              <a:lnSpc>
                <a:spcPct val="90000"/>
              </a:lnSpc>
              <a:spcBef>
                <a:spcPts val="933"/>
              </a:spcBef>
              <a:spcAft>
                <a:spcPts val="0"/>
              </a:spcAft>
              <a:buClr>
                <a:schemeClr val="lt1"/>
              </a:buClr>
              <a:buSzPts val="1532"/>
              <a:buFont typeface="Noto Sans Symbols"/>
              <a:buChar char="▶"/>
            </a:pPr>
            <a:r>
              <a:rPr lang="en-US" sz="1772">
                <a:solidFill>
                  <a:schemeClr val="lt1"/>
                </a:solidFill>
                <a:latin typeface="Century Gothic"/>
                <a:ea typeface="Century Gothic"/>
                <a:cs typeface="Century Gothic"/>
                <a:sym typeface="Century Gothic"/>
              </a:rPr>
              <a:t> L’agriculture et le commerce sont les deux principales activités économiques de la commune. </a:t>
            </a:r>
            <a:endParaRPr b="0" i="0" sz="1772" u="none" cap="none" strike="noStrike">
              <a:solidFill>
                <a:schemeClr val="lt1"/>
              </a:solidFill>
              <a:latin typeface="Century Gothic"/>
              <a:ea typeface="Century Gothic"/>
              <a:cs typeface="Century Gothic"/>
              <a:sym typeface="Century Gothic"/>
            </a:endParaRPr>
          </a:p>
          <a:p>
            <a:pPr indent="-92557" lvl="0" marL="0" marR="0" rtl="0" algn="just">
              <a:lnSpc>
                <a:spcPct val="90000"/>
              </a:lnSpc>
              <a:spcBef>
                <a:spcPts val="914"/>
              </a:spcBef>
              <a:spcAft>
                <a:spcPts val="0"/>
              </a:spcAft>
              <a:buClr>
                <a:schemeClr val="lt1"/>
              </a:buClr>
              <a:buSzPts val="1458"/>
              <a:buFont typeface="Noto Sans Symbols"/>
              <a:buChar char="▶"/>
            </a:pPr>
            <a:r>
              <a:rPr lang="en-US" sz="1772">
                <a:solidFill>
                  <a:schemeClr val="lt1"/>
                </a:solidFill>
                <a:latin typeface="Century Gothic"/>
                <a:ea typeface="Century Gothic"/>
                <a:cs typeface="Century Gothic"/>
                <a:sym typeface="Century Gothic"/>
              </a:rPr>
              <a:t> </a:t>
            </a:r>
            <a:r>
              <a:rPr b="0" i="0" lang="en-US" sz="1772" u="none" cap="none" strike="noStrike">
                <a:solidFill>
                  <a:schemeClr val="lt1"/>
                </a:solidFill>
                <a:latin typeface="Century Gothic"/>
                <a:ea typeface="Century Gothic"/>
                <a:cs typeface="Century Gothic"/>
                <a:sym typeface="Century Gothic"/>
              </a:rPr>
              <a:t>Cette activité économique, la plus importante de la région, représente :</a:t>
            </a:r>
            <a:endParaRPr sz="1600"/>
          </a:p>
          <a:p>
            <a:pPr indent="-341153" lvl="0" marL="457200" marR="0" rtl="0" algn="just">
              <a:lnSpc>
                <a:spcPct val="90000"/>
              </a:lnSpc>
              <a:spcBef>
                <a:spcPts val="0"/>
              </a:spcBef>
              <a:spcAft>
                <a:spcPts val="0"/>
              </a:spcAft>
              <a:buClr>
                <a:schemeClr val="lt1"/>
              </a:buClr>
              <a:buSzPts val="1773"/>
              <a:buFont typeface="Century Gothic"/>
              <a:buChar char="-"/>
            </a:pPr>
            <a:r>
              <a:rPr lang="en-US" sz="1772">
                <a:solidFill>
                  <a:schemeClr val="lt1"/>
                </a:solidFill>
                <a:latin typeface="Century Gothic"/>
                <a:ea typeface="Century Gothic"/>
                <a:cs typeface="Century Gothic"/>
                <a:sym typeface="Century Gothic"/>
              </a:rPr>
              <a:t>P</a:t>
            </a:r>
            <a:r>
              <a:rPr b="0" i="0" lang="en-US" sz="1772" u="none" cap="none" strike="noStrike">
                <a:solidFill>
                  <a:schemeClr val="lt1"/>
                </a:solidFill>
                <a:latin typeface="Century Gothic"/>
                <a:ea typeface="Century Gothic"/>
                <a:cs typeface="Century Gothic"/>
                <a:sym typeface="Century Gothic"/>
              </a:rPr>
              <a:t>lus de 70% du Produit Intérieur Brut (PIB)</a:t>
            </a:r>
            <a:endParaRPr sz="1772">
              <a:solidFill>
                <a:schemeClr val="lt1"/>
              </a:solidFill>
              <a:latin typeface="Century Gothic"/>
              <a:ea typeface="Century Gothic"/>
              <a:cs typeface="Century Gothic"/>
              <a:sym typeface="Century Gothic"/>
            </a:endParaRPr>
          </a:p>
          <a:p>
            <a:pPr indent="-341153" lvl="0" marL="457200" marR="0" rtl="0" algn="just">
              <a:lnSpc>
                <a:spcPct val="90000"/>
              </a:lnSpc>
              <a:spcBef>
                <a:spcPts val="0"/>
              </a:spcBef>
              <a:spcAft>
                <a:spcPts val="0"/>
              </a:spcAft>
              <a:buClr>
                <a:schemeClr val="lt1"/>
              </a:buClr>
              <a:buSzPts val="1773"/>
              <a:buFont typeface="Century Gothic"/>
              <a:buChar char="-"/>
            </a:pPr>
            <a:r>
              <a:rPr lang="en-US" sz="1772">
                <a:solidFill>
                  <a:schemeClr val="lt1"/>
                </a:solidFill>
                <a:latin typeface="Century Gothic"/>
                <a:ea typeface="Century Gothic"/>
                <a:cs typeface="Century Gothic"/>
                <a:sym typeface="Century Gothic"/>
              </a:rPr>
              <a:t>E</a:t>
            </a:r>
            <a:r>
              <a:rPr b="0" i="0" lang="en-US" sz="1772" u="none" cap="none" strike="noStrike">
                <a:solidFill>
                  <a:schemeClr val="lt1"/>
                </a:solidFill>
                <a:latin typeface="Century Gothic"/>
                <a:ea typeface="Century Gothic"/>
                <a:cs typeface="Century Gothic"/>
                <a:sym typeface="Century Gothic"/>
              </a:rPr>
              <a:t>mploie plus de 80% de la main d’œuvre active totale. </a:t>
            </a:r>
            <a:endParaRPr sz="1600"/>
          </a:p>
          <a:p>
            <a:pPr indent="0" lvl="0" marL="0" marR="0" rtl="0" algn="just">
              <a:lnSpc>
                <a:spcPct val="90000"/>
              </a:lnSpc>
              <a:spcBef>
                <a:spcPts val="914"/>
              </a:spcBef>
              <a:spcAft>
                <a:spcPts val="0"/>
              </a:spcAft>
              <a:buClr>
                <a:schemeClr val="lt1"/>
              </a:buClr>
              <a:buSzPts val="1258"/>
              <a:buFont typeface="Noto Sans Symbols"/>
              <a:buNone/>
            </a:pPr>
            <a:r>
              <a:t/>
            </a:r>
            <a:endParaRPr b="0" i="0" sz="1772" u="none" cap="none" strike="noStrike">
              <a:solidFill>
                <a:schemeClr val="lt1"/>
              </a:solidFill>
              <a:latin typeface="Century Gothic"/>
              <a:ea typeface="Century Gothic"/>
              <a:cs typeface="Century Gothic"/>
              <a:sym typeface="Century Gothic"/>
            </a:endParaRPr>
          </a:p>
          <a:p>
            <a:pPr indent="-92557" lvl="0" marL="0" marR="0" rtl="0" algn="just">
              <a:lnSpc>
                <a:spcPct val="90000"/>
              </a:lnSpc>
              <a:spcBef>
                <a:spcPts val="914"/>
              </a:spcBef>
              <a:spcAft>
                <a:spcPts val="0"/>
              </a:spcAft>
              <a:buClr>
                <a:schemeClr val="lt1"/>
              </a:buClr>
              <a:buSzPts val="1458"/>
              <a:buFont typeface="Noto Sans Symbols"/>
              <a:buChar char="▶"/>
            </a:pPr>
            <a:r>
              <a:rPr lang="en-US" sz="1772">
                <a:solidFill>
                  <a:schemeClr val="lt1"/>
                </a:solidFill>
                <a:latin typeface="Century Gothic"/>
                <a:ea typeface="Century Gothic"/>
                <a:cs typeface="Century Gothic"/>
                <a:sym typeface="Century Gothic"/>
              </a:rPr>
              <a:t> </a:t>
            </a:r>
            <a:r>
              <a:rPr b="0" i="0" lang="en-US" sz="1772" u="none" cap="none" strike="noStrike">
                <a:solidFill>
                  <a:schemeClr val="lt1"/>
                </a:solidFill>
                <a:latin typeface="Century Gothic"/>
                <a:ea typeface="Century Gothic"/>
                <a:cs typeface="Century Gothic"/>
                <a:sym typeface="Century Gothic"/>
              </a:rPr>
              <a:t>Dans ce secteur d’activités</a:t>
            </a:r>
            <a:r>
              <a:rPr lang="en-US" sz="1772">
                <a:solidFill>
                  <a:schemeClr val="lt1"/>
                </a:solidFill>
                <a:latin typeface="Century Gothic"/>
                <a:ea typeface="Century Gothic"/>
                <a:cs typeface="Century Gothic"/>
                <a:sym typeface="Century Gothic"/>
              </a:rPr>
              <a:t> </a:t>
            </a:r>
            <a:r>
              <a:rPr b="0" i="0" lang="en-US" sz="1772" u="none" cap="none" strike="noStrike">
                <a:solidFill>
                  <a:schemeClr val="lt1"/>
                </a:solidFill>
                <a:latin typeface="Century Gothic"/>
                <a:ea typeface="Century Gothic"/>
                <a:cs typeface="Century Gothic"/>
                <a:sym typeface="Century Gothic"/>
              </a:rPr>
              <a:t>prédomine :</a:t>
            </a:r>
            <a:endParaRPr sz="1600"/>
          </a:p>
          <a:p>
            <a:pPr indent="-341153" lvl="0" marL="457200" marR="0" rtl="0" algn="just">
              <a:lnSpc>
                <a:spcPct val="90000"/>
              </a:lnSpc>
              <a:spcBef>
                <a:spcPts val="0"/>
              </a:spcBef>
              <a:spcAft>
                <a:spcPts val="0"/>
              </a:spcAft>
              <a:buClr>
                <a:schemeClr val="lt1"/>
              </a:buClr>
              <a:buSzPts val="1773"/>
              <a:buFont typeface="Century Gothic"/>
              <a:buChar char="-"/>
            </a:pPr>
            <a:r>
              <a:rPr b="0" i="0" lang="en-US" sz="1772" u="none" cap="none" strike="noStrike">
                <a:solidFill>
                  <a:schemeClr val="lt1"/>
                </a:solidFill>
                <a:latin typeface="Century Gothic"/>
                <a:ea typeface="Century Gothic"/>
                <a:cs typeface="Century Gothic"/>
                <a:sym typeface="Century Gothic"/>
              </a:rPr>
              <a:t>e régime de la petite propriété, caractérisé par un régime de polyculture </a:t>
            </a:r>
            <a:endParaRPr sz="1600"/>
          </a:p>
          <a:p>
            <a:pPr indent="-341153" lvl="0" marL="457200" marR="0" rtl="0" algn="just">
              <a:lnSpc>
                <a:spcPct val="90000"/>
              </a:lnSpc>
              <a:spcBef>
                <a:spcPts val="0"/>
              </a:spcBef>
              <a:spcAft>
                <a:spcPts val="0"/>
              </a:spcAft>
              <a:buClr>
                <a:schemeClr val="lt1"/>
              </a:buClr>
              <a:buSzPts val="1773"/>
              <a:buFont typeface="Century Gothic"/>
              <a:buChar char="-"/>
            </a:pPr>
            <a:r>
              <a:rPr lang="en-US" sz="1772">
                <a:solidFill>
                  <a:schemeClr val="lt1"/>
                </a:solidFill>
                <a:latin typeface="Century Gothic"/>
                <a:ea typeface="Century Gothic"/>
                <a:cs typeface="Century Gothic"/>
                <a:sym typeface="Century Gothic"/>
              </a:rPr>
              <a:t>Le</a:t>
            </a:r>
            <a:r>
              <a:rPr b="0" i="0" lang="en-US" sz="1772" u="none" cap="none" strike="noStrike">
                <a:solidFill>
                  <a:schemeClr val="lt1"/>
                </a:solidFill>
                <a:latin typeface="Century Gothic"/>
                <a:ea typeface="Century Gothic"/>
                <a:cs typeface="Century Gothic"/>
                <a:sym typeface="Century Gothic"/>
              </a:rPr>
              <a:t>s produits vivriers comme le manioc, la banane, l’igname, la patate et les céréales comme le maïs et le petit mil sont cultivés en association. </a:t>
            </a:r>
            <a:endParaRPr sz="1600"/>
          </a:p>
          <a:p>
            <a:pPr indent="0" lvl="0" marL="457200" marR="0" rtl="0" algn="just">
              <a:lnSpc>
                <a:spcPct val="90000"/>
              </a:lnSpc>
              <a:spcBef>
                <a:spcPts val="914"/>
              </a:spcBef>
              <a:spcAft>
                <a:spcPts val="0"/>
              </a:spcAft>
              <a:buNone/>
            </a:pPr>
            <a:r>
              <a:rPr b="0" i="0" lang="en-US" sz="1772" u="none" cap="none" strike="noStrike">
                <a:solidFill>
                  <a:schemeClr val="lt1"/>
                </a:solidFill>
                <a:latin typeface="Century Gothic"/>
                <a:ea typeface="Century Gothic"/>
                <a:cs typeface="Century Gothic"/>
                <a:sym typeface="Century Gothic"/>
              </a:rPr>
              <a:t>C’est donc la mise en place d’un système de grappillage.</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70" name="Shape 370"/>
        <p:cNvGrpSpPr/>
        <p:nvPr/>
      </p:nvGrpSpPr>
      <p:grpSpPr>
        <a:xfrm>
          <a:off x="0" y="0"/>
          <a:ext cx="0" cy="0"/>
          <a:chOff x="0" y="0"/>
          <a:chExt cx="0" cy="0"/>
        </a:xfrm>
      </p:grpSpPr>
      <p:grpSp>
        <p:nvGrpSpPr>
          <p:cNvPr id="371" name="Google Shape;371;p34"/>
          <p:cNvGrpSpPr/>
          <p:nvPr/>
        </p:nvGrpSpPr>
        <p:grpSpPr>
          <a:xfrm>
            <a:off x="9206969" y="2963333"/>
            <a:ext cx="2981859" cy="3208867"/>
            <a:chOff x="9206969" y="2963333"/>
            <a:chExt cx="2981859" cy="3208867"/>
          </a:xfrm>
        </p:grpSpPr>
        <p:cxnSp>
          <p:nvCxnSpPr>
            <p:cNvPr id="372" name="Google Shape;372;p34"/>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73" name="Google Shape;373;p34"/>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74" name="Google Shape;374;p34"/>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75" name="Google Shape;375;p34"/>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76" name="Google Shape;376;p34"/>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77" name="Google Shape;377;p34"/>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78" name="Google Shape;378;p34"/>
          <p:cNvSpPr/>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5200" cap="none" strike="noStrike">
                <a:solidFill>
                  <a:schemeClr val="lt1"/>
                </a:solidFill>
                <a:latin typeface="Century Gothic"/>
                <a:ea typeface="Century Gothic"/>
                <a:cs typeface="Century Gothic"/>
                <a:sym typeface="Century Gothic"/>
              </a:rPr>
              <a:t>LA PÊCHE</a:t>
            </a:r>
            <a:endParaRPr b="0" i="0" sz="5200" cap="none" strike="noStrike">
              <a:solidFill>
                <a:schemeClr val="lt1"/>
              </a:solidFill>
              <a:latin typeface="Century Gothic"/>
              <a:ea typeface="Century Gothic"/>
              <a:cs typeface="Century Gothic"/>
              <a:sym typeface="Century Gothic"/>
            </a:endParaRPr>
          </a:p>
        </p:txBody>
      </p:sp>
      <p:sp>
        <p:nvSpPr>
          <p:cNvPr id="379" name="Google Shape;379;p34"/>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80" name="Google Shape;380;p34"/>
          <p:cNvSpPr/>
          <p:nvPr/>
        </p:nvSpPr>
        <p:spPr>
          <a:xfrm>
            <a:off x="6625651" y="685800"/>
            <a:ext cx="4878959" cy="4603750"/>
          </a:xfrm>
          <a:prstGeom prst="rect">
            <a:avLst/>
          </a:prstGeom>
          <a:noFill/>
          <a:ln>
            <a:noFill/>
          </a:ln>
        </p:spPr>
        <p:txBody>
          <a:bodyPr anchorCtr="0" anchor="ctr" bIns="45700" lIns="91425" spcFirstLastPara="1" rIns="91425" wrap="square" tIns="45700">
            <a:noAutofit/>
          </a:bodyPr>
          <a:lstStyle/>
          <a:p>
            <a:pPr indent="-91440" lvl="0" marL="0" marR="0" rtl="0" algn="l">
              <a:spcBef>
                <a:spcPts val="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Toutes les informations, toutes les études déjà réalisées dans le domaine de la pêche pour la région laissent croire que l’étang Saumâtre et le lac Dlo-Gayé peuvent suffir quasi totalement  à la consommation des fruits de mer de toute la communauté. </a:t>
            </a:r>
            <a:endParaRPr/>
          </a:p>
          <a:p>
            <a:pPr indent="0" lvl="0" marL="0" marR="0" rtl="0" algn="just">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91440" lvl="0" marL="0" marR="0" rtl="0" algn="just">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Cette potentialité est sous-exploitée. </a:t>
            </a:r>
            <a:endParaRPr/>
          </a:p>
          <a:p>
            <a:pPr indent="-91440" lvl="0" marL="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La pêche y est pratiquée par un nombre restreint des pêcheurs au moyen d’équipement rudimentaires : filets et nasses et, à bord d’embarquement de fortune.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84" name="Shape 384"/>
        <p:cNvGrpSpPr/>
        <p:nvPr/>
      </p:nvGrpSpPr>
      <p:grpSpPr>
        <a:xfrm>
          <a:off x="0" y="0"/>
          <a:ext cx="0" cy="0"/>
          <a:chOff x="0" y="0"/>
          <a:chExt cx="0" cy="0"/>
        </a:xfrm>
      </p:grpSpPr>
      <p:grpSp>
        <p:nvGrpSpPr>
          <p:cNvPr id="385" name="Google Shape;385;p35"/>
          <p:cNvGrpSpPr/>
          <p:nvPr/>
        </p:nvGrpSpPr>
        <p:grpSpPr>
          <a:xfrm>
            <a:off x="9206969" y="2963333"/>
            <a:ext cx="2981859" cy="3208867"/>
            <a:chOff x="9206969" y="2963333"/>
            <a:chExt cx="2981859" cy="3208867"/>
          </a:xfrm>
        </p:grpSpPr>
        <p:cxnSp>
          <p:nvCxnSpPr>
            <p:cNvPr id="386" name="Google Shape;386;p35"/>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387" name="Google Shape;387;p35"/>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388" name="Google Shape;388;p35"/>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389" name="Google Shape;389;p35"/>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390" name="Google Shape;390;p35"/>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391" name="Google Shape;391;p35"/>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92" name="Google Shape;392;p35"/>
          <p:cNvSpPr txBox="1"/>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5200" u="none" cap="none" strike="noStrike">
                <a:solidFill>
                  <a:schemeClr val="lt1"/>
                </a:solidFill>
                <a:latin typeface="Century Gothic"/>
                <a:ea typeface="Century Gothic"/>
                <a:cs typeface="Century Gothic"/>
                <a:sym typeface="Century Gothic"/>
              </a:rPr>
              <a:t>LA PRODUCTION ANIMALE</a:t>
            </a:r>
            <a:endParaRPr/>
          </a:p>
        </p:txBody>
      </p:sp>
      <p:sp>
        <p:nvSpPr>
          <p:cNvPr id="393" name="Google Shape;393;p35"/>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394" name="Google Shape;394;p35"/>
          <p:cNvSpPr/>
          <p:nvPr/>
        </p:nvSpPr>
        <p:spPr>
          <a:xfrm>
            <a:off x="6625651" y="685800"/>
            <a:ext cx="4878959" cy="4603750"/>
          </a:xfrm>
          <a:prstGeom prst="rect">
            <a:avLst/>
          </a:prstGeom>
          <a:noFill/>
          <a:ln>
            <a:noFill/>
          </a:ln>
        </p:spPr>
        <p:txBody>
          <a:bodyPr anchorCtr="0" anchor="ctr" bIns="45700" lIns="91425" spcFirstLastPara="1" rIns="91425" wrap="square" tIns="45700">
            <a:noAutofit/>
          </a:bodyPr>
          <a:lstStyle/>
          <a:p>
            <a:pPr indent="0" lvl="0" marL="45720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Etant un sous-secteur important, la production animale joue un rôle fondamental :</a:t>
            </a:r>
            <a:endParaRPr/>
          </a:p>
          <a:p>
            <a:pPr indent="-342900" lvl="0" marL="3429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u niveau de la production agricole </a:t>
            </a:r>
            <a:endParaRPr/>
          </a:p>
          <a:p>
            <a:pPr indent="-342900" lvl="0" marL="3429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Dans</a:t>
            </a:r>
            <a:r>
              <a:rPr b="0" i="0" lang="en-US" sz="1800" u="none" cap="none" strike="noStrike">
                <a:solidFill>
                  <a:schemeClr val="lt1"/>
                </a:solidFill>
                <a:latin typeface="Century Gothic"/>
                <a:ea typeface="Century Gothic"/>
                <a:cs typeface="Century Gothic"/>
                <a:sym typeface="Century Gothic"/>
              </a:rPr>
              <a:t> l’économie de la région pour son rôle d’accumulation, de l’épargne</a:t>
            </a:r>
            <a:endParaRPr/>
          </a:p>
          <a:p>
            <a:pPr indent="-342900" lvl="0" marL="3429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P</a:t>
            </a:r>
            <a:r>
              <a:rPr b="0" i="0" lang="en-US" sz="1800" u="none" cap="none" strike="noStrike">
                <a:solidFill>
                  <a:schemeClr val="lt1"/>
                </a:solidFill>
                <a:latin typeface="Century Gothic"/>
                <a:ea typeface="Century Gothic"/>
                <a:cs typeface="Century Gothic"/>
                <a:sym typeface="Century Gothic"/>
              </a:rPr>
              <a:t>our ses capacités à améliorer l’état nutritionnel de la population. </a:t>
            </a:r>
            <a:endParaRPr/>
          </a:p>
          <a:p>
            <a:pPr indent="0" lvl="0" marL="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91440" lvl="0" marL="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L’élevage des bovins et des caprins est plus répandu dans la région et est très peu développé.</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398" name="Shape 398"/>
        <p:cNvGrpSpPr/>
        <p:nvPr/>
      </p:nvGrpSpPr>
      <p:grpSpPr>
        <a:xfrm>
          <a:off x="0" y="0"/>
          <a:ext cx="0" cy="0"/>
          <a:chOff x="0" y="0"/>
          <a:chExt cx="0" cy="0"/>
        </a:xfrm>
      </p:grpSpPr>
      <p:grpSp>
        <p:nvGrpSpPr>
          <p:cNvPr id="399" name="Google Shape;399;p36"/>
          <p:cNvGrpSpPr/>
          <p:nvPr/>
        </p:nvGrpSpPr>
        <p:grpSpPr>
          <a:xfrm>
            <a:off x="9206969" y="2963333"/>
            <a:ext cx="2981859" cy="3208867"/>
            <a:chOff x="9206969" y="2963333"/>
            <a:chExt cx="2981859" cy="3208867"/>
          </a:xfrm>
        </p:grpSpPr>
        <p:cxnSp>
          <p:nvCxnSpPr>
            <p:cNvPr id="400" name="Google Shape;400;p36"/>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401" name="Google Shape;401;p36"/>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402" name="Google Shape;402;p36"/>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403" name="Google Shape;403;p36"/>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404" name="Google Shape;404;p36"/>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405" name="Google Shape;405;p36"/>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06" name="Google Shape;406;p36"/>
          <p:cNvSpPr txBox="1"/>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5200" u="none" cap="none" strike="noStrike">
                <a:solidFill>
                  <a:schemeClr val="lt1"/>
                </a:solidFill>
                <a:latin typeface="Century Gothic"/>
                <a:ea typeface="Century Gothic"/>
                <a:cs typeface="Century Gothic"/>
                <a:sym typeface="Century Gothic"/>
              </a:rPr>
              <a:t>LE TOURISME</a:t>
            </a:r>
            <a:endParaRPr/>
          </a:p>
        </p:txBody>
      </p:sp>
      <p:sp>
        <p:nvSpPr>
          <p:cNvPr id="407" name="Google Shape;407;p36"/>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08" name="Google Shape;408;p36"/>
          <p:cNvSpPr/>
          <p:nvPr/>
        </p:nvSpPr>
        <p:spPr>
          <a:xfrm>
            <a:off x="6625651" y="685800"/>
            <a:ext cx="4878959" cy="460375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En dépit du caractère jusqu’ici marginal de cette activité dans la région, le tourisme demeure :</a:t>
            </a:r>
            <a:endParaRPr/>
          </a:p>
          <a:p>
            <a:pPr indent="-342900" lvl="0" marL="3429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U</a:t>
            </a:r>
            <a:r>
              <a:rPr b="0" i="0" lang="en-US" sz="1800" u="none" cap="none" strike="noStrike">
                <a:solidFill>
                  <a:schemeClr val="lt1"/>
                </a:solidFill>
                <a:latin typeface="Century Gothic"/>
                <a:ea typeface="Century Gothic"/>
                <a:cs typeface="Century Gothic"/>
                <a:sym typeface="Century Gothic"/>
              </a:rPr>
              <a:t>ne activité génératrice d’emplois, </a:t>
            </a:r>
            <a:endParaRPr/>
          </a:p>
          <a:p>
            <a:pPr indent="-342900" lvl="0" marL="3429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P</a:t>
            </a:r>
            <a:r>
              <a:rPr b="0" i="0" lang="en-US" sz="1800" u="none" cap="none" strike="noStrike">
                <a:solidFill>
                  <a:schemeClr val="lt1"/>
                </a:solidFill>
                <a:latin typeface="Century Gothic"/>
                <a:ea typeface="Century Gothic"/>
                <a:cs typeface="Century Gothic"/>
                <a:sym typeface="Century Gothic"/>
              </a:rPr>
              <a:t>orteu</a:t>
            </a:r>
            <a:r>
              <a:rPr lang="en-US" sz="1800">
                <a:solidFill>
                  <a:schemeClr val="lt1"/>
                </a:solidFill>
                <a:latin typeface="Century Gothic"/>
                <a:ea typeface="Century Gothic"/>
                <a:cs typeface="Century Gothic"/>
                <a:sym typeface="Century Gothic"/>
              </a:rPr>
              <a:t>r</a:t>
            </a:r>
            <a:r>
              <a:rPr b="0" i="0" lang="en-US" sz="1800" u="none" cap="none" strike="noStrike">
                <a:solidFill>
                  <a:schemeClr val="lt1"/>
                </a:solidFill>
                <a:latin typeface="Century Gothic"/>
                <a:ea typeface="Century Gothic"/>
                <a:cs typeface="Century Gothic"/>
                <a:sym typeface="Century Gothic"/>
              </a:rPr>
              <a:t> de devises.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412" name="Shape 412"/>
        <p:cNvGrpSpPr/>
        <p:nvPr/>
      </p:nvGrpSpPr>
      <p:grpSpPr>
        <a:xfrm>
          <a:off x="0" y="0"/>
          <a:ext cx="0" cy="0"/>
          <a:chOff x="0" y="0"/>
          <a:chExt cx="0" cy="0"/>
        </a:xfrm>
      </p:grpSpPr>
      <p:sp>
        <p:nvSpPr>
          <p:cNvPr id="413" name="Google Shape;413;p37"/>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14" name="Google Shape;414;p37"/>
          <p:cNvSpPr txBox="1"/>
          <p:nvPr>
            <p:ph type="title"/>
          </p:nvPr>
        </p:nvSpPr>
        <p:spPr>
          <a:xfrm>
            <a:off x="640290" y="685800"/>
            <a:ext cx="4818656" cy="460374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chemeClr val="lt1"/>
              </a:buClr>
              <a:buSzPts val="3600"/>
              <a:buFont typeface="verdana"/>
              <a:buNone/>
            </a:pPr>
            <a:r>
              <a:rPr b="1" lang="en-US">
                <a:latin typeface="verdana"/>
                <a:ea typeface="verdana"/>
                <a:cs typeface="verdana"/>
                <a:sym typeface="verdana"/>
              </a:rPr>
              <a:t>L’ÉCOTOURISME</a:t>
            </a:r>
            <a:br>
              <a:rPr b="1" lang="en-US" u="sng">
                <a:latin typeface="verdana"/>
                <a:ea typeface="verdana"/>
                <a:cs typeface="verdana"/>
                <a:sym typeface="verdana"/>
              </a:rPr>
            </a:br>
            <a:endParaRPr/>
          </a:p>
        </p:txBody>
      </p:sp>
      <p:sp>
        <p:nvSpPr>
          <p:cNvPr id="415" name="Google Shape;415;p37"/>
          <p:cNvSpPr/>
          <p:nvPr/>
        </p:nvSpPr>
        <p:spPr>
          <a:xfrm>
            <a:off x="6095999" y="0"/>
            <a:ext cx="6096001" cy="6858000"/>
          </a:xfrm>
          <a:prstGeom prst="rect">
            <a:avLst/>
          </a:prstGeom>
          <a:solidFill>
            <a:schemeClr val="dk2">
              <a:alpha val="96862"/>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416" name="Google Shape;416;p37"/>
          <p:cNvSpPr txBox="1"/>
          <p:nvPr>
            <p:ph idx="1" type="body"/>
          </p:nvPr>
        </p:nvSpPr>
        <p:spPr>
          <a:xfrm>
            <a:off x="6352275" y="685800"/>
            <a:ext cx="5152200" cy="5368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lang="en-US" sz="1800">
                <a:solidFill>
                  <a:schemeClr val="lt1"/>
                </a:solidFill>
              </a:rPr>
              <a:t>L’écotourisme est une opportunité à saisir pour aider à augmenter la production de la région.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La richesse de la diversité de la flore et de la faune, ses paysages spectaculaires, ses plages font du tourisme un secteur plein d’avenir pour la région.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Entre autre, la fameuse ‘Sous Zabèt’ est un endroit très attrayant.</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L‘aménagement de ses ressources naturelles à des fins touristiques peut permettre à toute la communauté d’en bénéficier grandement dans les domaines :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De l’économie,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De l’environnement </a:t>
            </a:r>
            <a:endParaRPr sz="1800">
              <a:solidFill>
                <a:schemeClr val="lt1"/>
              </a:solidFill>
            </a:endParaRPr>
          </a:p>
          <a:p>
            <a:pPr indent="-342900" lvl="0" marL="457200" marR="0" rtl="0" algn="l">
              <a:lnSpc>
                <a:spcPct val="100000"/>
              </a:lnSpc>
              <a:spcBef>
                <a:spcPts val="0"/>
              </a:spcBef>
              <a:spcAft>
                <a:spcPts val="0"/>
              </a:spcAft>
              <a:buClr>
                <a:schemeClr val="lt1"/>
              </a:buClr>
              <a:buSzPts val="1800"/>
              <a:buChar char="-"/>
            </a:pPr>
            <a:r>
              <a:rPr lang="en-US" sz="1800">
                <a:solidFill>
                  <a:schemeClr val="lt1"/>
                </a:solidFill>
              </a:rPr>
              <a:t>De l’intégration de la région dans l’ensemble national</a:t>
            </a:r>
            <a:r>
              <a:rPr lang="en-US" sz="1400">
                <a:solidFill>
                  <a:schemeClr val="lt1"/>
                </a:solidFill>
                <a:latin typeface="Comic Sans MS"/>
                <a:ea typeface="Comic Sans MS"/>
                <a:cs typeface="Comic Sans MS"/>
                <a:sym typeface="Comic Sans MS"/>
              </a:rPr>
              <a:t>.</a:t>
            </a:r>
            <a:endParaRPr sz="14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153" name="Shape 153"/>
        <p:cNvGrpSpPr/>
        <p:nvPr/>
      </p:nvGrpSpPr>
      <p:grpSpPr>
        <a:xfrm>
          <a:off x="0" y="0"/>
          <a:ext cx="0" cy="0"/>
          <a:chOff x="0" y="0"/>
          <a:chExt cx="0" cy="0"/>
        </a:xfrm>
      </p:grpSpPr>
      <p:grpSp>
        <p:nvGrpSpPr>
          <p:cNvPr id="154" name="Google Shape;154;p20"/>
          <p:cNvGrpSpPr/>
          <p:nvPr/>
        </p:nvGrpSpPr>
        <p:grpSpPr>
          <a:xfrm>
            <a:off x="9206969" y="2963333"/>
            <a:ext cx="2981859" cy="3208867"/>
            <a:chOff x="9206969" y="2963333"/>
            <a:chExt cx="2981859" cy="3208867"/>
          </a:xfrm>
        </p:grpSpPr>
        <p:cxnSp>
          <p:nvCxnSpPr>
            <p:cNvPr id="155" name="Google Shape;155;p20"/>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56" name="Google Shape;156;p20"/>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57" name="Google Shape;157;p20"/>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58" name="Google Shape;158;p20"/>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59" name="Google Shape;159;p20"/>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60" name="Google Shape;160;p20"/>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61" name="Google Shape;161;p20"/>
          <p:cNvSpPr txBox="1"/>
          <p:nvPr>
            <p:ph type="title"/>
          </p:nvPr>
        </p:nvSpPr>
        <p:spPr>
          <a:xfrm>
            <a:off x="3978579" y="4487332"/>
            <a:ext cx="5627158"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en-US"/>
              <a:t>THOMAZEAU AU POINT DE VUE GEOGRAPHIQUE </a:t>
            </a:r>
            <a:endParaRPr/>
          </a:p>
        </p:txBody>
      </p:sp>
      <p:pic>
        <p:nvPicPr>
          <p:cNvPr id="162" name="Google Shape;162;p20"/>
          <p:cNvPicPr preferRelativeResize="0"/>
          <p:nvPr/>
        </p:nvPicPr>
        <p:blipFill rotWithShape="1">
          <a:blip r:embed="rId3">
            <a:alphaModFix/>
          </a:blip>
          <a:srcRect b="-1" l="52480" r="11390" t="0"/>
          <a:stretch/>
        </p:blipFill>
        <p:spPr>
          <a:xfrm>
            <a:off x="831" y="10"/>
            <a:ext cx="3502025" cy="6857990"/>
          </a:xfrm>
          <a:prstGeom prst="rect">
            <a:avLst/>
          </a:prstGeom>
          <a:noFill/>
          <a:ln>
            <a:noFill/>
          </a:ln>
        </p:spPr>
      </p:pic>
      <p:sp>
        <p:nvSpPr>
          <p:cNvPr id="163" name="Google Shape;163;p20"/>
          <p:cNvSpPr/>
          <p:nvPr/>
        </p:nvSpPr>
        <p:spPr>
          <a:xfrm>
            <a:off x="3884612" y="685800"/>
            <a:ext cx="6626072" cy="3615267"/>
          </a:xfrm>
          <a:prstGeom prst="rect">
            <a:avLst/>
          </a:prstGeom>
          <a:noFill/>
          <a:ln>
            <a:noFill/>
          </a:ln>
        </p:spPr>
        <p:txBody>
          <a:bodyPr anchorCtr="0" anchor="ctr" bIns="45700" lIns="91425" spcFirstLastPara="1" rIns="91425" wrap="square" tIns="45700">
            <a:noAutofit/>
          </a:bodyPr>
          <a:lstStyle/>
          <a:p>
            <a:pPr indent="-91440" lvl="0" marL="0" marR="0" rtl="0" algn="l">
              <a:spcBef>
                <a:spcPts val="0"/>
              </a:spcBef>
              <a:spcAft>
                <a:spcPts val="0"/>
              </a:spcAft>
              <a:buClr>
                <a:schemeClr val="lt1"/>
              </a:buClr>
              <a:buSzPts val="1440"/>
              <a:buFont typeface="Noto Sans Symbols"/>
              <a:buChar char="▶"/>
            </a:pPr>
            <a:r>
              <a:rPr lang="en-US" sz="1800">
                <a:solidFill>
                  <a:srgbClr val="0F486F"/>
                </a:solidFill>
                <a:latin typeface="Century Gothic"/>
                <a:ea typeface="Century Gothic"/>
                <a:cs typeface="Century Gothic"/>
                <a:sym typeface="Century Gothic"/>
              </a:rPr>
              <a:t> </a:t>
            </a:r>
            <a:r>
              <a:rPr b="0" i="0" lang="en-US" sz="1800" u="none" cap="none" strike="noStrike">
                <a:solidFill>
                  <a:srgbClr val="0F486F"/>
                </a:solidFill>
                <a:latin typeface="Century Gothic"/>
                <a:ea typeface="Century Gothic"/>
                <a:cs typeface="Century Gothic"/>
                <a:sym typeface="Century Gothic"/>
              </a:rPr>
              <a:t>Thomazeau est une commune d'Haïti, située dans le département de l'Ouest et dans l'arrondissement de Croix-des-Bouquets. </a:t>
            </a:r>
            <a:endParaRPr/>
          </a:p>
          <a:p>
            <a:pPr indent="0" lvl="0" marL="0" marR="0" rtl="0" algn="l">
              <a:spcBef>
                <a:spcPts val="960"/>
              </a:spcBef>
              <a:spcAft>
                <a:spcPts val="0"/>
              </a:spcAft>
              <a:buClr>
                <a:schemeClr val="lt1"/>
              </a:buClr>
              <a:buSzPts val="1440"/>
              <a:buFont typeface="Noto Sans Symbols"/>
              <a:buNone/>
            </a:pPr>
            <a:r>
              <a:t/>
            </a:r>
            <a:endParaRPr b="0" i="0" sz="1800" u="none" cap="none" strike="noStrike">
              <a:solidFill>
                <a:srgbClr val="0F486F"/>
              </a:solidFill>
              <a:latin typeface="Century Gothic"/>
              <a:ea typeface="Century Gothic"/>
              <a:cs typeface="Century Gothic"/>
              <a:sym typeface="Century Gothic"/>
            </a:endParaRPr>
          </a:p>
          <a:p>
            <a:pPr indent="-91440" lvl="0" marL="0" marR="0" rtl="0" algn="l">
              <a:spcBef>
                <a:spcPts val="960"/>
              </a:spcBef>
              <a:spcAft>
                <a:spcPts val="0"/>
              </a:spcAft>
              <a:buClr>
                <a:schemeClr val="lt1"/>
              </a:buClr>
              <a:buSzPts val="1440"/>
              <a:buFont typeface="Noto Sans Symbols"/>
              <a:buChar char="▶"/>
            </a:pPr>
            <a:r>
              <a:rPr lang="en-US" sz="1800">
                <a:solidFill>
                  <a:srgbClr val="0F486F"/>
                </a:solidFill>
                <a:latin typeface="Century Gothic"/>
                <a:ea typeface="Century Gothic"/>
                <a:cs typeface="Century Gothic"/>
                <a:sym typeface="Century Gothic"/>
              </a:rPr>
              <a:t> </a:t>
            </a:r>
            <a:r>
              <a:rPr b="0" i="0" lang="en-US" sz="1800" u="none" cap="none" strike="noStrike">
                <a:solidFill>
                  <a:srgbClr val="0F486F"/>
                </a:solidFill>
                <a:latin typeface="Century Gothic"/>
                <a:ea typeface="Century Gothic"/>
                <a:cs typeface="Century Gothic"/>
                <a:sym typeface="Century Gothic"/>
              </a:rPr>
              <a:t>Thomazeau est située à 12 km au nord-est de Port-au-Prince, la capitale.</a:t>
            </a:r>
            <a:endParaRPr/>
          </a:p>
        </p:txBody>
      </p:sp>
      <p:grpSp>
        <p:nvGrpSpPr>
          <p:cNvPr id="164" name="Google Shape;164;p20"/>
          <p:cNvGrpSpPr/>
          <p:nvPr/>
        </p:nvGrpSpPr>
        <p:grpSpPr>
          <a:xfrm>
            <a:off x="9206969" y="2963333"/>
            <a:ext cx="2981859" cy="3208867"/>
            <a:chOff x="9206969" y="2963333"/>
            <a:chExt cx="2981859" cy="3208867"/>
          </a:xfrm>
        </p:grpSpPr>
        <p:cxnSp>
          <p:nvCxnSpPr>
            <p:cNvPr id="165" name="Google Shape;165;p20"/>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66" name="Google Shape;166;p20"/>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67" name="Google Shape;167;p20"/>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68" name="Google Shape;168;p20"/>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69" name="Google Shape;169;p20"/>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173" name="Shape 173"/>
        <p:cNvGrpSpPr/>
        <p:nvPr/>
      </p:nvGrpSpPr>
      <p:grpSpPr>
        <a:xfrm>
          <a:off x="0" y="0"/>
          <a:ext cx="0" cy="0"/>
          <a:chOff x="0" y="0"/>
          <a:chExt cx="0" cy="0"/>
        </a:xfrm>
      </p:grpSpPr>
      <p:cxnSp>
        <p:nvCxnSpPr>
          <p:cNvPr id="174" name="Google Shape;174;p21"/>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175" name="Google Shape;175;p21"/>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176" name="Google Shape;176;p21"/>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177" name="Google Shape;177;p21"/>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178" name="Google Shape;178;p21"/>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
        <p:nvSpPr>
          <p:cNvPr id="179" name="Google Shape;179;p21"/>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80" name="Google Shape;180;p21"/>
          <p:cNvSpPr txBox="1"/>
          <p:nvPr>
            <p:ph type="title"/>
          </p:nvPr>
        </p:nvSpPr>
        <p:spPr>
          <a:xfrm>
            <a:off x="665641" y="4473679"/>
            <a:ext cx="9552558" cy="1233251"/>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100"/>
              <a:buFont typeface="Century Gothic"/>
              <a:buNone/>
            </a:pPr>
            <a:r>
              <a:rPr lang="en-US" sz="4100"/>
              <a:t>DECOUVREZ LA COMMUNE DE THOMAZEAU</a:t>
            </a:r>
            <a:endParaRPr/>
          </a:p>
        </p:txBody>
      </p:sp>
      <p:grpSp>
        <p:nvGrpSpPr>
          <p:cNvPr id="181" name="Google Shape;181;p21"/>
          <p:cNvGrpSpPr/>
          <p:nvPr/>
        </p:nvGrpSpPr>
        <p:grpSpPr>
          <a:xfrm>
            <a:off x="9206969" y="2963333"/>
            <a:ext cx="2981859" cy="3208867"/>
            <a:chOff x="9206969" y="2963333"/>
            <a:chExt cx="2981859" cy="3208867"/>
          </a:xfrm>
        </p:grpSpPr>
        <p:cxnSp>
          <p:nvCxnSpPr>
            <p:cNvPr id="182" name="Google Shape;182;p21"/>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183" name="Google Shape;183;p21"/>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184" name="Google Shape;184;p21"/>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185" name="Google Shape;185;p21"/>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186" name="Google Shape;186;p21"/>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187" name="Google Shape;187;p21"/>
          <p:cNvSpPr/>
          <p:nvPr/>
        </p:nvSpPr>
        <p:spPr>
          <a:xfrm>
            <a:off x="672251" y="690851"/>
            <a:ext cx="9615670" cy="3607302"/>
          </a:xfrm>
          <a:prstGeom prst="snip2DiagRect">
            <a:avLst>
              <a:gd fmla="val 12305" name="adj1"/>
              <a:gd fmla="val 0" name="adj2"/>
            </a:avLst>
          </a:prstGeom>
          <a:solidFill>
            <a:schemeClr val="lt1"/>
          </a:solidFill>
          <a:ln cap="rnd" cmpd="sng" w="15875">
            <a:solidFill>
              <a:srgbClr val="FFFFFF">
                <a:alpha val="40000"/>
              </a:srgb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Une image contenant carte&#10;&#10;Description générée automatiquement" id="188" name="Google Shape;188;p21"/>
          <p:cNvPicPr preferRelativeResize="0"/>
          <p:nvPr/>
        </p:nvPicPr>
        <p:blipFill rotWithShape="1">
          <a:blip r:embed="rId3">
            <a:alphaModFix/>
          </a:blip>
          <a:srcRect b="14994" l="0" r="1" t="21377"/>
          <a:stretch/>
        </p:blipFill>
        <p:spPr>
          <a:xfrm>
            <a:off x="834934" y="854087"/>
            <a:ext cx="9290304" cy="3280831"/>
          </a:xfrm>
          <a:custGeom>
            <a:rect b="b" l="l" r="r" t="t"/>
            <a:pathLst>
              <a:path extrusionOk="0" h="3280831" w="9290304">
                <a:moveTo>
                  <a:pt x="402071" y="0"/>
                </a:moveTo>
                <a:lnTo>
                  <a:pt x="9290304" y="0"/>
                </a:lnTo>
                <a:lnTo>
                  <a:pt x="9290304" y="2876895"/>
                </a:lnTo>
                <a:lnTo>
                  <a:pt x="8886368" y="3280831"/>
                </a:lnTo>
                <a:lnTo>
                  <a:pt x="0" y="3280831"/>
                </a:lnTo>
                <a:lnTo>
                  <a:pt x="0" y="402071"/>
                </a:ln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192" name="Shape 192"/>
        <p:cNvGrpSpPr/>
        <p:nvPr/>
      </p:nvGrpSpPr>
      <p:grpSpPr>
        <a:xfrm>
          <a:off x="0" y="0"/>
          <a:ext cx="0" cy="0"/>
          <a:chOff x="0" y="0"/>
          <a:chExt cx="0" cy="0"/>
        </a:xfrm>
      </p:grpSpPr>
      <p:cxnSp>
        <p:nvCxnSpPr>
          <p:cNvPr id="193" name="Google Shape;193;p22"/>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194" name="Google Shape;194;p22"/>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195" name="Google Shape;195;p22"/>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196" name="Google Shape;196;p22"/>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197" name="Google Shape;197;p22"/>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
        <p:nvSpPr>
          <p:cNvPr id="198" name="Google Shape;198;p22"/>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199" name="Google Shape;199;p22"/>
          <p:cNvSpPr txBox="1"/>
          <p:nvPr>
            <p:ph type="title"/>
          </p:nvPr>
        </p:nvSpPr>
        <p:spPr>
          <a:xfrm>
            <a:off x="7532710" y="628617"/>
            <a:ext cx="3971902" cy="302898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Century Gothic"/>
              <a:buNone/>
            </a:pPr>
            <a:r>
              <a:rPr lang="en-US" sz="4800"/>
              <a:t>UN ZOOM SUR LA CARTE </a:t>
            </a:r>
            <a:endParaRPr/>
          </a:p>
        </p:txBody>
      </p:sp>
      <p:sp>
        <p:nvSpPr>
          <p:cNvPr id="200" name="Google Shape;200;p22"/>
          <p:cNvSpPr/>
          <p:nvPr/>
        </p:nvSpPr>
        <p:spPr>
          <a:xfrm>
            <a:off x="634000" y="620722"/>
            <a:ext cx="6575496" cy="5286838"/>
          </a:xfrm>
          <a:prstGeom prst="snip2DiagRect">
            <a:avLst>
              <a:gd fmla="val 1078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Une image contenant carte&#10;&#10;Description générée automatiquement" id="201" name="Google Shape;201;p22"/>
          <p:cNvPicPr preferRelativeResize="0"/>
          <p:nvPr/>
        </p:nvPicPr>
        <p:blipFill rotWithShape="1">
          <a:blip r:embed="rId3">
            <a:alphaModFix/>
          </a:blip>
          <a:srcRect b="-1" l="12681" r="8243" t="0"/>
          <a:stretch/>
        </p:blipFill>
        <p:spPr>
          <a:xfrm>
            <a:off x="799072" y="786117"/>
            <a:ext cx="6245352" cy="4956048"/>
          </a:xfrm>
          <a:custGeom>
            <a:rect b="b" l="l" r="r" t="t"/>
            <a:pathLst>
              <a:path extrusionOk="0" h="4956048" w="6245352">
                <a:moveTo>
                  <a:pt x="534609" y="0"/>
                </a:moveTo>
                <a:lnTo>
                  <a:pt x="6245352" y="0"/>
                </a:lnTo>
                <a:lnTo>
                  <a:pt x="6245352" y="4421439"/>
                </a:lnTo>
                <a:lnTo>
                  <a:pt x="5710743" y="4956048"/>
                </a:lnTo>
                <a:lnTo>
                  <a:pt x="0" y="4956048"/>
                </a:lnTo>
                <a:lnTo>
                  <a:pt x="0" y="534609"/>
                </a:lnTo>
                <a:close/>
              </a:path>
            </a:pathLst>
          </a:custGeom>
          <a:noFill/>
          <a:ln>
            <a:noFill/>
          </a:ln>
        </p:spPr>
      </p:pic>
      <p:grpSp>
        <p:nvGrpSpPr>
          <p:cNvPr id="202" name="Google Shape;202;p22"/>
          <p:cNvGrpSpPr/>
          <p:nvPr/>
        </p:nvGrpSpPr>
        <p:grpSpPr>
          <a:xfrm>
            <a:off x="9206969" y="2963333"/>
            <a:ext cx="2981859" cy="3208867"/>
            <a:chOff x="9206969" y="2963333"/>
            <a:chExt cx="2981859" cy="3208867"/>
          </a:xfrm>
        </p:grpSpPr>
        <p:cxnSp>
          <p:nvCxnSpPr>
            <p:cNvPr id="203" name="Google Shape;203;p22"/>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04" name="Google Shape;204;p22"/>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05" name="Google Shape;205;p22"/>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06" name="Google Shape;206;p22"/>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07" name="Google Shape;207;p22"/>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11" name="Shape 211"/>
        <p:cNvGrpSpPr/>
        <p:nvPr/>
      </p:nvGrpSpPr>
      <p:grpSpPr>
        <a:xfrm>
          <a:off x="0" y="0"/>
          <a:ext cx="0" cy="0"/>
          <a:chOff x="0" y="0"/>
          <a:chExt cx="0" cy="0"/>
        </a:xfrm>
      </p:grpSpPr>
      <p:cxnSp>
        <p:nvCxnSpPr>
          <p:cNvPr id="212" name="Google Shape;212;p23"/>
          <p:cNvCxnSpPr/>
          <p:nvPr/>
        </p:nvCxnSpPr>
        <p:spPr>
          <a:xfrm flipH="1">
            <a:off x="8228012" y="8467"/>
            <a:ext cx="3810000" cy="3810000"/>
          </a:xfrm>
          <a:prstGeom prst="straightConnector1">
            <a:avLst/>
          </a:prstGeom>
          <a:noFill/>
          <a:ln cap="flat" cmpd="sng" w="12700">
            <a:solidFill>
              <a:schemeClr val="lt1"/>
            </a:solidFill>
            <a:prstDash val="solid"/>
            <a:round/>
            <a:headEnd len="sm" w="sm" type="none"/>
            <a:tailEnd len="sm" w="sm" type="none"/>
          </a:ln>
        </p:spPr>
      </p:cxnSp>
      <p:cxnSp>
        <p:nvCxnSpPr>
          <p:cNvPr id="213" name="Google Shape;213;p23"/>
          <p:cNvCxnSpPr/>
          <p:nvPr/>
        </p:nvCxnSpPr>
        <p:spPr>
          <a:xfrm flipH="1">
            <a:off x="6108170" y="91545"/>
            <a:ext cx="6080655" cy="6080655"/>
          </a:xfrm>
          <a:prstGeom prst="straightConnector1">
            <a:avLst/>
          </a:prstGeom>
          <a:noFill/>
          <a:ln cap="flat" cmpd="sng" w="12700">
            <a:solidFill>
              <a:schemeClr val="lt1"/>
            </a:solidFill>
            <a:prstDash val="solid"/>
            <a:round/>
            <a:headEnd len="sm" w="sm" type="none"/>
            <a:tailEnd len="sm" w="sm" type="none"/>
          </a:ln>
        </p:spPr>
      </p:cxnSp>
      <p:cxnSp>
        <p:nvCxnSpPr>
          <p:cNvPr id="214" name="Google Shape;214;p23"/>
          <p:cNvCxnSpPr/>
          <p:nvPr/>
        </p:nvCxnSpPr>
        <p:spPr>
          <a:xfrm flipH="1">
            <a:off x="7235825" y="228600"/>
            <a:ext cx="4953000" cy="4953000"/>
          </a:xfrm>
          <a:prstGeom prst="straightConnector1">
            <a:avLst/>
          </a:prstGeom>
          <a:noFill/>
          <a:ln cap="flat" cmpd="sng" w="12700">
            <a:solidFill>
              <a:schemeClr val="lt1"/>
            </a:solidFill>
            <a:prstDash val="solid"/>
            <a:round/>
            <a:headEnd len="sm" w="sm" type="none"/>
            <a:tailEnd len="sm" w="sm" type="none"/>
          </a:ln>
        </p:spPr>
      </p:cxnSp>
      <p:cxnSp>
        <p:nvCxnSpPr>
          <p:cNvPr id="215" name="Google Shape;215;p23"/>
          <p:cNvCxnSpPr/>
          <p:nvPr/>
        </p:nvCxnSpPr>
        <p:spPr>
          <a:xfrm flipH="1">
            <a:off x="7335837" y="32278"/>
            <a:ext cx="4852989" cy="4852989"/>
          </a:xfrm>
          <a:prstGeom prst="straightConnector1">
            <a:avLst/>
          </a:prstGeom>
          <a:noFill/>
          <a:ln cap="flat" cmpd="sng" w="31750">
            <a:solidFill>
              <a:schemeClr val="lt1"/>
            </a:solidFill>
            <a:prstDash val="solid"/>
            <a:round/>
            <a:headEnd len="sm" w="sm" type="none"/>
            <a:tailEnd len="sm" w="sm" type="none"/>
          </a:ln>
        </p:spPr>
      </p:cxnSp>
      <p:cxnSp>
        <p:nvCxnSpPr>
          <p:cNvPr id="216" name="Google Shape;216;p23"/>
          <p:cNvCxnSpPr/>
          <p:nvPr/>
        </p:nvCxnSpPr>
        <p:spPr>
          <a:xfrm flipH="1">
            <a:off x="7845426" y="609601"/>
            <a:ext cx="4343399" cy="4343399"/>
          </a:xfrm>
          <a:prstGeom prst="straightConnector1">
            <a:avLst/>
          </a:prstGeom>
          <a:noFill/>
          <a:ln cap="flat" cmpd="sng" w="31750">
            <a:solidFill>
              <a:schemeClr val="lt1"/>
            </a:solidFill>
            <a:prstDash val="solid"/>
            <a:round/>
            <a:headEnd len="sm" w="sm" type="none"/>
            <a:tailEnd len="sm" w="sm" type="none"/>
          </a:ln>
        </p:spPr>
      </p:cxnSp>
      <p:sp>
        <p:nvSpPr>
          <p:cNvPr id="217" name="Google Shape;217;p23"/>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18" name="Google Shape;218;p23"/>
          <p:cNvSpPr txBox="1"/>
          <p:nvPr>
            <p:ph type="title"/>
          </p:nvPr>
        </p:nvSpPr>
        <p:spPr>
          <a:xfrm>
            <a:off x="665641" y="3949438"/>
            <a:ext cx="9552558" cy="144348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4800"/>
              <a:buFont typeface="Century Gothic"/>
              <a:buNone/>
            </a:pPr>
            <a:r>
              <a:rPr lang="en-US" sz="4800"/>
              <a:t>DE PLUS PRÈS </a:t>
            </a:r>
            <a:endParaRPr/>
          </a:p>
        </p:txBody>
      </p:sp>
      <p:pic>
        <p:nvPicPr>
          <p:cNvPr descr="Une image contenant carte&#10;&#10;Description générée automatiquement" id="219" name="Google Shape;219;p23"/>
          <p:cNvPicPr preferRelativeResize="0"/>
          <p:nvPr/>
        </p:nvPicPr>
        <p:blipFill rotWithShape="1">
          <a:blip r:embed="rId3">
            <a:alphaModFix/>
          </a:blip>
          <a:srcRect b="17900" l="0" r="-3" t="17902"/>
          <a:stretch/>
        </p:blipFill>
        <p:spPr>
          <a:xfrm>
            <a:off x="684211" y="804672"/>
            <a:ext cx="7543799" cy="2917756"/>
          </a:xfrm>
          <a:custGeom>
            <a:rect b="b" l="l" r="r" t="t"/>
            <a:pathLst>
              <a:path extrusionOk="0" h="2917756" w="7543799">
                <a:moveTo>
                  <a:pt x="325906" y="0"/>
                </a:moveTo>
                <a:lnTo>
                  <a:pt x="7543799" y="0"/>
                </a:lnTo>
                <a:lnTo>
                  <a:pt x="7543799" y="2601638"/>
                </a:lnTo>
                <a:lnTo>
                  <a:pt x="7227681" y="2917756"/>
                </a:lnTo>
                <a:lnTo>
                  <a:pt x="0" y="2917756"/>
                </a:lnTo>
                <a:lnTo>
                  <a:pt x="0" y="325906"/>
                </a:lnTo>
                <a:close/>
              </a:path>
            </a:pathLst>
          </a:custGeom>
          <a:noFill/>
          <a:ln cap="flat" cmpd="sng" w="15875">
            <a:solidFill>
              <a:srgbClr val="FFFFFF">
                <a:alpha val="40000"/>
              </a:srgbClr>
            </a:solidFill>
            <a:prstDash val="solid"/>
            <a:round/>
            <a:headEnd len="sm" w="sm" type="none"/>
            <a:tailEnd len="sm" w="sm" type="none"/>
          </a:ln>
        </p:spPr>
      </p:pic>
      <p:grpSp>
        <p:nvGrpSpPr>
          <p:cNvPr id="220" name="Google Shape;220;p23"/>
          <p:cNvGrpSpPr/>
          <p:nvPr/>
        </p:nvGrpSpPr>
        <p:grpSpPr>
          <a:xfrm>
            <a:off x="9206969" y="2963333"/>
            <a:ext cx="2981859" cy="3208867"/>
            <a:chOff x="9206969" y="2963333"/>
            <a:chExt cx="2981859" cy="3208867"/>
          </a:xfrm>
        </p:grpSpPr>
        <p:cxnSp>
          <p:nvCxnSpPr>
            <p:cNvPr id="221" name="Google Shape;221;p23"/>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22" name="Google Shape;222;p23"/>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23" name="Google Shape;223;p23"/>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24" name="Google Shape;224;p23"/>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25" name="Google Shape;225;p23"/>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226" name="Google Shape;226;p23"/>
          <p:cNvSpPr txBox="1"/>
          <p:nvPr/>
        </p:nvSpPr>
        <p:spPr>
          <a:xfrm>
            <a:off x="4626300" y="1855850"/>
            <a:ext cx="1864200" cy="43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highlight>
                  <a:srgbClr val="FF9900"/>
                </a:highlight>
                <a:latin typeface="Century Gothic"/>
                <a:ea typeface="Century Gothic"/>
                <a:cs typeface="Century Gothic"/>
                <a:sym typeface="Century Gothic"/>
              </a:rPr>
              <a:t>THOMAZEAU</a:t>
            </a:r>
            <a:endParaRPr sz="1600">
              <a:highlight>
                <a:srgbClr val="FF9900"/>
              </a:highlight>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30" name="Shape 230"/>
        <p:cNvGrpSpPr/>
        <p:nvPr/>
      </p:nvGrpSpPr>
      <p:grpSpPr>
        <a:xfrm>
          <a:off x="0" y="0"/>
          <a:ext cx="0" cy="0"/>
          <a:chOff x="0" y="0"/>
          <a:chExt cx="0" cy="0"/>
        </a:xfrm>
      </p:grpSpPr>
      <p:grpSp>
        <p:nvGrpSpPr>
          <p:cNvPr id="231" name="Google Shape;231;p24"/>
          <p:cNvGrpSpPr/>
          <p:nvPr/>
        </p:nvGrpSpPr>
        <p:grpSpPr>
          <a:xfrm>
            <a:off x="9206969" y="2963333"/>
            <a:ext cx="2981859" cy="3208867"/>
            <a:chOff x="9206969" y="2963333"/>
            <a:chExt cx="2981859" cy="3208867"/>
          </a:xfrm>
        </p:grpSpPr>
        <p:cxnSp>
          <p:nvCxnSpPr>
            <p:cNvPr id="232" name="Google Shape;232;p24"/>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33" name="Google Shape;233;p24"/>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34" name="Google Shape;234;p24"/>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35" name="Google Shape;235;p24"/>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36" name="Google Shape;236;p24"/>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237" name="Google Shape;237;p24"/>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38" name="Google Shape;238;p24"/>
          <p:cNvSpPr txBox="1"/>
          <p:nvPr/>
        </p:nvSpPr>
        <p:spPr>
          <a:xfrm>
            <a:off x="684212" y="685799"/>
            <a:ext cx="3747111" cy="4892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u="none" cap="none" strike="noStrike">
                <a:solidFill>
                  <a:schemeClr val="lt1"/>
                </a:solidFill>
                <a:latin typeface="Century Gothic"/>
                <a:ea typeface="Century Gothic"/>
                <a:cs typeface="Century Gothic"/>
                <a:sym typeface="Century Gothic"/>
              </a:rPr>
              <a:t>CADRE PHYSIQUE</a:t>
            </a:r>
            <a:endParaRPr/>
          </a:p>
        </p:txBody>
      </p:sp>
      <p:sp>
        <p:nvSpPr>
          <p:cNvPr id="239" name="Google Shape;239;p24"/>
          <p:cNvSpPr/>
          <p:nvPr/>
        </p:nvSpPr>
        <p:spPr>
          <a:xfrm>
            <a:off x="4979962" y="685799"/>
            <a:ext cx="6288260" cy="4892040"/>
          </a:xfrm>
          <a:prstGeom prst="rect">
            <a:avLst/>
          </a:prstGeom>
          <a:noFill/>
          <a:ln>
            <a:noFill/>
          </a:ln>
        </p:spPr>
        <p:txBody>
          <a:bodyPr anchorCtr="0" anchor="ctr" bIns="45700" lIns="91425" spcFirstLastPara="1" rIns="91425" wrap="square" tIns="45700">
            <a:noAutofit/>
          </a:bodyPr>
          <a:lstStyle/>
          <a:p>
            <a:pPr indent="0" lvl="0" marL="914400" marR="0" rtl="0" algn="l">
              <a:spcBef>
                <a:spcPts val="0"/>
              </a:spcBef>
              <a:spcAft>
                <a:spcPts val="0"/>
              </a:spcAft>
              <a:buNone/>
            </a:pPr>
            <a:r>
              <a:rPr b="0" i="0" lang="en-US" sz="1800" u="none" cap="none" strike="noStrike">
                <a:solidFill>
                  <a:schemeClr val="lt1"/>
                </a:solidFill>
                <a:latin typeface="Century Gothic"/>
                <a:ea typeface="Century Gothic"/>
                <a:cs typeface="Century Gothic"/>
                <a:sym typeface="Century Gothic"/>
              </a:rPr>
              <a:t>Bornée : </a:t>
            </a:r>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u nord par les communes de Mirebalais et de Cornillon,  </a:t>
            </a:r>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u nord</a:t>
            </a:r>
            <a:r>
              <a:rPr lang="en-US" sz="1800">
                <a:solidFill>
                  <a:schemeClr val="lt1"/>
                </a:solidFill>
                <a:latin typeface="Century Gothic"/>
                <a:ea typeface="Century Gothic"/>
                <a:cs typeface="Century Gothic"/>
                <a:sym typeface="Century Gothic"/>
              </a:rPr>
              <a:t> </a:t>
            </a:r>
            <a:r>
              <a:rPr b="0" i="0" lang="en-US" sz="1800" u="none" cap="none" strike="noStrike">
                <a:solidFill>
                  <a:schemeClr val="lt1"/>
                </a:solidFill>
                <a:latin typeface="Century Gothic"/>
                <a:ea typeface="Century Gothic"/>
                <a:cs typeface="Century Gothic"/>
                <a:sym typeface="Century Gothic"/>
              </a:rPr>
              <a:t>ouest  par Saut</a:t>
            </a:r>
            <a:r>
              <a:rPr lang="en-US" sz="1800">
                <a:solidFill>
                  <a:schemeClr val="lt1"/>
                </a:solidFill>
                <a:latin typeface="Century Gothic"/>
                <a:ea typeface="Century Gothic"/>
                <a:cs typeface="Century Gothic"/>
                <a:sym typeface="Century Gothic"/>
              </a:rPr>
              <a:t>-</a:t>
            </a:r>
            <a:r>
              <a:rPr b="0" i="0" lang="en-US" sz="1800" u="none" cap="none" strike="noStrike">
                <a:solidFill>
                  <a:schemeClr val="lt1"/>
                </a:solidFill>
                <a:latin typeface="Century Gothic"/>
                <a:ea typeface="Century Gothic"/>
                <a:cs typeface="Century Gothic"/>
                <a:sym typeface="Century Gothic"/>
              </a:rPr>
              <a:t>d’Eau, </a:t>
            </a:r>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u sud par la commune de Ganthier, </a:t>
            </a:r>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 l’ouest par la Croix-des-Bouquets, </a:t>
            </a:r>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A</a:t>
            </a:r>
            <a:r>
              <a:rPr b="0" i="0" lang="en-US" sz="1800" u="none" cap="none" strike="noStrike">
                <a:solidFill>
                  <a:schemeClr val="lt1"/>
                </a:solidFill>
                <a:latin typeface="Century Gothic"/>
                <a:ea typeface="Century Gothic"/>
                <a:cs typeface="Century Gothic"/>
                <a:sym typeface="Century Gothic"/>
              </a:rPr>
              <a:t> l’est par le lac Azuéi et la République Dominicaine, </a:t>
            </a:r>
            <a:endParaRPr/>
          </a:p>
          <a:p>
            <a:pPr indent="-480060" lvl="0" marL="57150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571500" lvl="0" marL="1028700" marR="0" rtl="0" algn="l">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La</a:t>
            </a:r>
            <a:r>
              <a:rPr b="0" i="0" lang="en-US" sz="1800" u="none" cap="none" strike="noStrike">
                <a:solidFill>
                  <a:schemeClr val="lt1"/>
                </a:solidFill>
                <a:latin typeface="Century Gothic"/>
                <a:ea typeface="Century Gothic"/>
                <a:cs typeface="Century Gothic"/>
                <a:sym typeface="Century Gothic"/>
              </a:rPr>
              <a:t> région de Thomazeau fait partie de l’arrondissement de la Croix-des-Bouquets et comprend quatre sections communales.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43" name="Shape 243"/>
        <p:cNvGrpSpPr/>
        <p:nvPr/>
      </p:nvGrpSpPr>
      <p:grpSpPr>
        <a:xfrm>
          <a:off x="0" y="0"/>
          <a:ext cx="0" cy="0"/>
          <a:chOff x="0" y="0"/>
          <a:chExt cx="0" cy="0"/>
        </a:xfrm>
      </p:grpSpPr>
      <p:sp>
        <p:nvSpPr>
          <p:cNvPr id="244" name="Google Shape;244;p25"/>
          <p:cNvSpPr/>
          <p:nvPr/>
        </p:nvSpPr>
        <p:spPr>
          <a:xfrm>
            <a:off x="0" y="0"/>
            <a:ext cx="12192000" cy="6858000"/>
          </a:xfrm>
          <a:prstGeom prst="rect">
            <a:avLst/>
          </a:prstGeom>
          <a:gradFill>
            <a:gsLst>
              <a:gs pos="0">
                <a:schemeClr val="lt1"/>
              </a:gs>
              <a:gs pos="100000">
                <a:srgbClr val="E1E1E1"/>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5" name="Google Shape;245;p25"/>
          <p:cNvSpPr/>
          <p:nvPr/>
        </p:nvSpPr>
        <p:spPr>
          <a:xfrm>
            <a:off x="477012" y="480060"/>
            <a:ext cx="11237976" cy="5897880"/>
          </a:xfrm>
          <a:prstGeom prst="rect">
            <a:avLst/>
          </a:prstGeom>
          <a:solidFill>
            <a:srgbClr val="FFFFFF"/>
          </a:solidFill>
          <a:ln cap="sq" cmpd="sng" w="22225">
            <a:solidFill>
              <a:srgbClr val="FF513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descr="Une image contenant carte&#10;&#10;Description générée automatiquement" id="246" name="Google Shape;246;p25"/>
          <p:cNvPicPr preferRelativeResize="0"/>
          <p:nvPr/>
        </p:nvPicPr>
        <p:blipFill rotWithShape="1">
          <a:blip r:embed="rId3">
            <a:alphaModFix/>
          </a:blip>
          <a:srcRect b="16617" l="0" r="1" t="18512"/>
          <a:stretch/>
        </p:blipFill>
        <p:spPr>
          <a:xfrm>
            <a:off x="548727" y="480060"/>
            <a:ext cx="10905066" cy="5571066"/>
          </a:xfrm>
          <a:prstGeom prst="rect">
            <a:avLst/>
          </a:prstGeom>
          <a:noFill/>
          <a:ln>
            <a:noFill/>
          </a:ln>
        </p:spPr>
      </p:pic>
      <p:sp>
        <p:nvSpPr>
          <p:cNvPr id="247" name="Google Shape;247;p25"/>
          <p:cNvSpPr/>
          <p:nvPr/>
        </p:nvSpPr>
        <p:spPr>
          <a:xfrm>
            <a:off x="6426200" y="1219563"/>
            <a:ext cx="203200" cy="494937"/>
          </a:xfrm>
          <a:prstGeom prst="upArrow">
            <a:avLst>
              <a:gd fmla="val 50000" name="adj1"/>
              <a:gd fmla="val 50000" name="adj2"/>
            </a:avLst>
          </a:prstGeom>
          <a:solidFill>
            <a:schemeClr val="accen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8" name="Google Shape;248;p25"/>
          <p:cNvSpPr/>
          <p:nvPr/>
        </p:nvSpPr>
        <p:spPr>
          <a:xfrm>
            <a:off x="5410200" y="3060700"/>
            <a:ext cx="165100" cy="470408"/>
          </a:xfrm>
          <a:prstGeom prst="downArrow">
            <a:avLst>
              <a:gd fmla="val 50000" name="adj1"/>
              <a:gd fmla="val 50000" name="adj2"/>
            </a:avLst>
          </a:prstGeom>
          <a:solidFill>
            <a:schemeClr val="accen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49" name="Google Shape;249;p25"/>
          <p:cNvSpPr/>
          <p:nvPr/>
        </p:nvSpPr>
        <p:spPr>
          <a:xfrm>
            <a:off x="3797300" y="2006600"/>
            <a:ext cx="533400" cy="152400"/>
          </a:xfrm>
          <a:prstGeom prst="leftArrow">
            <a:avLst>
              <a:gd fmla="val 50000" name="adj1"/>
              <a:gd fmla="val 50000" name="adj2"/>
            </a:avLst>
          </a:prstGeom>
          <a:solidFill>
            <a:schemeClr val="accen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0" name="Google Shape;250;p25"/>
          <p:cNvSpPr/>
          <p:nvPr/>
        </p:nvSpPr>
        <p:spPr>
          <a:xfrm>
            <a:off x="6426200" y="2946400"/>
            <a:ext cx="508510" cy="114300"/>
          </a:xfrm>
          <a:prstGeom prst="rightArrow">
            <a:avLst>
              <a:gd fmla="val 50000" name="adj1"/>
              <a:gd fmla="val 50000" name="adj2"/>
            </a:avLst>
          </a:prstGeom>
          <a:solidFill>
            <a:schemeClr val="accent1"/>
          </a:solid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51" name="Google Shape;251;p25"/>
          <p:cNvSpPr/>
          <p:nvPr/>
        </p:nvSpPr>
        <p:spPr>
          <a:xfrm>
            <a:off x="3810000" y="1333500"/>
            <a:ext cx="3378200" cy="2299256"/>
          </a:xfrm>
          <a:custGeom>
            <a:rect b="b" l="l" r="r" t="t"/>
            <a:pathLst>
              <a:path extrusionOk="0" h="2299256" w="3378200">
                <a:moveTo>
                  <a:pt x="838200" y="50800"/>
                </a:moveTo>
                <a:lnTo>
                  <a:pt x="838200" y="50800"/>
                </a:lnTo>
                <a:cubicBezTo>
                  <a:pt x="681567" y="55033"/>
                  <a:pt x="524658" y="53303"/>
                  <a:pt x="368300" y="63500"/>
                </a:cubicBezTo>
                <a:cubicBezTo>
                  <a:pt x="329353" y="66040"/>
                  <a:pt x="288909" y="71446"/>
                  <a:pt x="254000" y="88900"/>
                </a:cubicBezTo>
                <a:cubicBezTo>
                  <a:pt x="242026" y="94887"/>
                  <a:pt x="247287" y="115026"/>
                  <a:pt x="241300" y="127000"/>
                </a:cubicBezTo>
                <a:cubicBezTo>
                  <a:pt x="234474" y="140652"/>
                  <a:pt x="222726" y="151448"/>
                  <a:pt x="215900" y="165100"/>
                </a:cubicBezTo>
                <a:cubicBezTo>
                  <a:pt x="209913" y="177074"/>
                  <a:pt x="209701" y="191498"/>
                  <a:pt x="203200" y="203200"/>
                </a:cubicBezTo>
                <a:cubicBezTo>
                  <a:pt x="188375" y="229885"/>
                  <a:pt x="152400" y="279400"/>
                  <a:pt x="152400" y="279400"/>
                </a:cubicBezTo>
                <a:cubicBezTo>
                  <a:pt x="144015" y="312942"/>
                  <a:pt x="130894" y="396647"/>
                  <a:pt x="101600" y="431800"/>
                </a:cubicBezTo>
                <a:cubicBezTo>
                  <a:pt x="91829" y="443526"/>
                  <a:pt x="76200" y="448733"/>
                  <a:pt x="63500" y="457200"/>
                </a:cubicBezTo>
                <a:cubicBezTo>
                  <a:pt x="55287" y="481838"/>
                  <a:pt x="40999" y="521455"/>
                  <a:pt x="38100" y="546100"/>
                </a:cubicBezTo>
                <a:cubicBezTo>
                  <a:pt x="31651" y="600918"/>
                  <a:pt x="29633" y="656167"/>
                  <a:pt x="25400" y="711200"/>
                </a:cubicBezTo>
                <a:cubicBezTo>
                  <a:pt x="33867" y="770467"/>
                  <a:pt x="38466" y="830416"/>
                  <a:pt x="50800" y="889000"/>
                </a:cubicBezTo>
                <a:cubicBezTo>
                  <a:pt x="55496" y="911308"/>
                  <a:pt x="69496" y="930711"/>
                  <a:pt x="76200" y="952500"/>
                </a:cubicBezTo>
                <a:cubicBezTo>
                  <a:pt x="86466" y="985865"/>
                  <a:pt x="93133" y="1020233"/>
                  <a:pt x="101600" y="1054100"/>
                </a:cubicBezTo>
                <a:cubicBezTo>
                  <a:pt x="105833" y="1071033"/>
                  <a:pt x="104618" y="1090377"/>
                  <a:pt x="114300" y="1104900"/>
                </a:cubicBezTo>
                <a:lnTo>
                  <a:pt x="139700" y="1143000"/>
                </a:lnTo>
                <a:cubicBezTo>
                  <a:pt x="143933" y="1159933"/>
                  <a:pt x="152400" y="1176346"/>
                  <a:pt x="152400" y="1193800"/>
                </a:cubicBezTo>
                <a:cubicBezTo>
                  <a:pt x="152400" y="1261174"/>
                  <a:pt x="163668" y="1323433"/>
                  <a:pt x="101600" y="1358900"/>
                </a:cubicBezTo>
                <a:cubicBezTo>
                  <a:pt x="86445" y="1367560"/>
                  <a:pt x="67733" y="1367367"/>
                  <a:pt x="50800" y="1371600"/>
                </a:cubicBezTo>
                <a:cubicBezTo>
                  <a:pt x="42333" y="1384300"/>
                  <a:pt x="31599" y="1395752"/>
                  <a:pt x="25400" y="1409700"/>
                </a:cubicBezTo>
                <a:cubicBezTo>
                  <a:pt x="14526" y="1434166"/>
                  <a:pt x="0" y="1485900"/>
                  <a:pt x="0" y="1485900"/>
                </a:cubicBezTo>
                <a:cubicBezTo>
                  <a:pt x="2840" y="1525654"/>
                  <a:pt x="-787" y="1681570"/>
                  <a:pt x="38100" y="1739900"/>
                </a:cubicBezTo>
                <a:lnTo>
                  <a:pt x="63500" y="1778000"/>
                </a:lnTo>
                <a:cubicBezTo>
                  <a:pt x="67569" y="1794276"/>
                  <a:pt x="79790" y="1848680"/>
                  <a:pt x="88900" y="1866900"/>
                </a:cubicBezTo>
                <a:cubicBezTo>
                  <a:pt x="95726" y="1880552"/>
                  <a:pt x="107474" y="1891348"/>
                  <a:pt x="114300" y="1905000"/>
                </a:cubicBezTo>
                <a:cubicBezTo>
                  <a:pt x="120287" y="1916974"/>
                  <a:pt x="121727" y="1930795"/>
                  <a:pt x="127000" y="1943100"/>
                </a:cubicBezTo>
                <a:cubicBezTo>
                  <a:pt x="137960" y="1968674"/>
                  <a:pt x="159043" y="2009492"/>
                  <a:pt x="177800" y="2032000"/>
                </a:cubicBezTo>
                <a:cubicBezTo>
                  <a:pt x="259288" y="2129786"/>
                  <a:pt x="178237" y="2013605"/>
                  <a:pt x="241300" y="2108200"/>
                </a:cubicBezTo>
                <a:cubicBezTo>
                  <a:pt x="245533" y="2125133"/>
                  <a:pt x="243096" y="2145370"/>
                  <a:pt x="254000" y="2159000"/>
                </a:cubicBezTo>
                <a:cubicBezTo>
                  <a:pt x="262363" y="2169453"/>
                  <a:pt x="280126" y="2165713"/>
                  <a:pt x="292100" y="2171700"/>
                </a:cubicBezTo>
                <a:cubicBezTo>
                  <a:pt x="314178" y="2182739"/>
                  <a:pt x="332911" y="2200076"/>
                  <a:pt x="355600" y="2209800"/>
                </a:cubicBezTo>
                <a:cubicBezTo>
                  <a:pt x="461067" y="2255000"/>
                  <a:pt x="473129" y="2248259"/>
                  <a:pt x="584200" y="2260600"/>
                </a:cubicBezTo>
                <a:cubicBezTo>
                  <a:pt x="596900" y="2269067"/>
                  <a:pt x="608648" y="2279174"/>
                  <a:pt x="622300" y="2286000"/>
                </a:cubicBezTo>
                <a:cubicBezTo>
                  <a:pt x="671558" y="2310629"/>
                  <a:pt x="685698" y="2295086"/>
                  <a:pt x="749300" y="2286000"/>
                </a:cubicBezTo>
                <a:cubicBezTo>
                  <a:pt x="924708" y="2198296"/>
                  <a:pt x="683739" y="2325474"/>
                  <a:pt x="838200" y="2222500"/>
                </a:cubicBezTo>
                <a:cubicBezTo>
                  <a:pt x="849339" y="2215074"/>
                  <a:pt x="864326" y="2215787"/>
                  <a:pt x="876300" y="2209800"/>
                </a:cubicBezTo>
                <a:cubicBezTo>
                  <a:pt x="889952" y="2202974"/>
                  <a:pt x="900055" y="2189616"/>
                  <a:pt x="914400" y="2184400"/>
                </a:cubicBezTo>
                <a:cubicBezTo>
                  <a:pt x="951843" y="2170784"/>
                  <a:pt x="1034389" y="2155322"/>
                  <a:pt x="1079500" y="2146300"/>
                </a:cubicBezTo>
                <a:cubicBezTo>
                  <a:pt x="1092200" y="2133600"/>
                  <a:pt x="1100561" y="2113880"/>
                  <a:pt x="1117600" y="2108200"/>
                </a:cubicBezTo>
                <a:cubicBezTo>
                  <a:pt x="1153967" y="2096078"/>
                  <a:pt x="1193951" y="2100921"/>
                  <a:pt x="1231900" y="2095500"/>
                </a:cubicBezTo>
                <a:cubicBezTo>
                  <a:pt x="1285539" y="2087837"/>
                  <a:pt x="1289178" y="2084874"/>
                  <a:pt x="1333500" y="2070100"/>
                </a:cubicBezTo>
                <a:cubicBezTo>
                  <a:pt x="1363133" y="2074333"/>
                  <a:pt x="1392949" y="2077445"/>
                  <a:pt x="1422400" y="2082800"/>
                </a:cubicBezTo>
                <a:cubicBezTo>
                  <a:pt x="1457483" y="2089179"/>
                  <a:pt x="1478656" y="2097319"/>
                  <a:pt x="1511300" y="2108200"/>
                </a:cubicBezTo>
                <a:lnTo>
                  <a:pt x="1790700" y="2095500"/>
                </a:lnTo>
                <a:cubicBezTo>
                  <a:pt x="1841588" y="2092507"/>
                  <a:pt x="1892518" y="2089123"/>
                  <a:pt x="1943100" y="2082800"/>
                </a:cubicBezTo>
                <a:cubicBezTo>
                  <a:pt x="1960420" y="2080635"/>
                  <a:pt x="1976861" y="2073886"/>
                  <a:pt x="1993900" y="2070100"/>
                </a:cubicBezTo>
                <a:cubicBezTo>
                  <a:pt x="2085852" y="2049666"/>
                  <a:pt x="2027417" y="2067394"/>
                  <a:pt x="2095500" y="2044700"/>
                </a:cubicBezTo>
                <a:cubicBezTo>
                  <a:pt x="2142067" y="2048933"/>
                  <a:pt x="2188851" y="2051220"/>
                  <a:pt x="2235200" y="2057400"/>
                </a:cubicBezTo>
                <a:cubicBezTo>
                  <a:pt x="2252501" y="2059707"/>
                  <a:pt x="2269282" y="2065084"/>
                  <a:pt x="2286000" y="2070100"/>
                </a:cubicBezTo>
                <a:cubicBezTo>
                  <a:pt x="2311645" y="2077793"/>
                  <a:pt x="2336800" y="2087033"/>
                  <a:pt x="2362200" y="2095500"/>
                </a:cubicBezTo>
                <a:cubicBezTo>
                  <a:pt x="2374900" y="2099733"/>
                  <a:pt x="2387871" y="2103228"/>
                  <a:pt x="2400300" y="2108200"/>
                </a:cubicBezTo>
                <a:cubicBezTo>
                  <a:pt x="2421467" y="2116667"/>
                  <a:pt x="2442968" y="2124341"/>
                  <a:pt x="2463800" y="2133600"/>
                </a:cubicBezTo>
                <a:cubicBezTo>
                  <a:pt x="2481100" y="2141289"/>
                  <a:pt x="2496036" y="2155287"/>
                  <a:pt x="2514600" y="2159000"/>
                </a:cubicBezTo>
                <a:cubicBezTo>
                  <a:pt x="2581535" y="2172387"/>
                  <a:pt x="2717800" y="2184400"/>
                  <a:pt x="2717800" y="2184400"/>
                </a:cubicBezTo>
                <a:cubicBezTo>
                  <a:pt x="2823633" y="2180167"/>
                  <a:pt x="2929908" y="2182239"/>
                  <a:pt x="3035300" y="2171700"/>
                </a:cubicBezTo>
                <a:cubicBezTo>
                  <a:pt x="3102561" y="2164974"/>
                  <a:pt x="3095318" y="2135341"/>
                  <a:pt x="3149600" y="2108200"/>
                </a:cubicBezTo>
                <a:cubicBezTo>
                  <a:pt x="3165212" y="2100394"/>
                  <a:pt x="3183467" y="2099733"/>
                  <a:pt x="3200400" y="2095500"/>
                </a:cubicBezTo>
                <a:cubicBezTo>
                  <a:pt x="3268133" y="1993900"/>
                  <a:pt x="3179233" y="2116667"/>
                  <a:pt x="3263900" y="2032000"/>
                </a:cubicBezTo>
                <a:cubicBezTo>
                  <a:pt x="3323851" y="1972049"/>
                  <a:pt x="3260683" y="2017775"/>
                  <a:pt x="3302000" y="1955800"/>
                </a:cubicBezTo>
                <a:cubicBezTo>
                  <a:pt x="3311963" y="1940856"/>
                  <a:pt x="3329661" y="1932315"/>
                  <a:pt x="3340100" y="1917700"/>
                </a:cubicBezTo>
                <a:cubicBezTo>
                  <a:pt x="3365643" y="1881940"/>
                  <a:pt x="3367973" y="1857007"/>
                  <a:pt x="3378200" y="1816100"/>
                </a:cubicBezTo>
                <a:cubicBezTo>
                  <a:pt x="3373967" y="1761067"/>
                  <a:pt x="3374574" y="1705445"/>
                  <a:pt x="3365500" y="1651000"/>
                </a:cubicBezTo>
                <a:cubicBezTo>
                  <a:pt x="3349895" y="1557372"/>
                  <a:pt x="3343248" y="1614218"/>
                  <a:pt x="3302000" y="1549400"/>
                </a:cubicBezTo>
                <a:cubicBezTo>
                  <a:pt x="3281672" y="1517456"/>
                  <a:pt x="3272203" y="1479305"/>
                  <a:pt x="3251200" y="1447800"/>
                </a:cubicBezTo>
                <a:cubicBezTo>
                  <a:pt x="3242733" y="1435100"/>
                  <a:pt x="3232626" y="1423352"/>
                  <a:pt x="3225800" y="1409700"/>
                </a:cubicBezTo>
                <a:cubicBezTo>
                  <a:pt x="3205948" y="1369997"/>
                  <a:pt x="3220734" y="1360441"/>
                  <a:pt x="3187700" y="1320800"/>
                </a:cubicBezTo>
                <a:cubicBezTo>
                  <a:pt x="3177929" y="1309074"/>
                  <a:pt x="3162300" y="1303867"/>
                  <a:pt x="3149600" y="1295400"/>
                </a:cubicBezTo>
                <a:cubicBezTo>
                  <a:pt x="3088837" y="1204256"/>
                  <a:pt x="3120386" y="1240786"/>
                  <a:pt x="3060700" y="1181100"/>
                </a:cubicBezTo>
                <a:cubicBezTo>
                  <a:pt x="3032991" y="1097973"/>
                  <a:pt x="3071476" y="1179561"/>
                  <a:pt x="3009900" y="1130300"/>
                </a:cubicBezTo>
                <a:cubicBezTo>
                  <a:pt x="2997981" y="1120765"/>
                  <a:pt x="2995987" y="1102251"/>
                  <a:pt x="2984500" y="1092200"/>
                </a:cubicBezTo>
                <a:cubicBezTo>
                  <a:pt x="2961526" y="1072098"/>
                  <a:pt x="2929886" y="1062986"/>
                  <a:pt x="2908300" y="1041400"/>
                </a:cubicBezTo>
                <a:cubicBezTo>
                  <a:pt x="2866938" y="1000038"/>
                  <a:pt x="2864531" y="990989"/>
                  <a:pt x="2819400" y="965200"/>
                </a:cubicBezTo>
                <a:cubicBezTo>
                  <a:pt x="2802962" y="955807"/>
                  <a:pt x="2784006" y="950804"/>
                  <a:pt x="2768600" y="939800"/>
                </a:cubicBezTo>
                <a:cubicBezTo>
                  <a:pt x="2753985" y="929361"/>
                  <a:pt x="2744298" y="913198"/>
                  <a:pt x="2730500" y="901700"/>
                </a:cubicBezTo>
                <a:cubicBezTo>
                  <a:pt x="2718774" y="891929"/>
                  <a:pt x="2705100" y="884767"/>
                  <a:pt x="2692400" y="876300"/>
                </a:cubicBezTo>
                <a:lnTo>
                  <a:pt x="2641600" y="800100"/>
                </a:lnTo>
                <a:cubicBezTo>
                  <a:pt x="2633133" y="787400"/>
                  <a:pt x="2626993" y="772793"/>
                  <a:pt x="2616200" y="762000"/>
                </a:cubicBezTo>
                <a:lnTo>
                  <a:pt x="2578100" y="723900"/>
                </a:lnTo>
                <a:cubicBezTo>
                  <a:pt x="2546007" y="627620"/>
                  <a:pt x="2574119" y="663764"/>
                  <a:pt x="2501900" y="609600"/>
                </a:cubicBezTo>
                <a:cubicBezTo>
                  <a:pt x="2493433" y="592667"/>
                  <a:pt x="2486534" y="574854"/>
                  <a:pt x="2476500" y="558800"/>
                </a:cubicBezTo>
                <a:cubicBezTo>
                  <a:pt x="2465282" y="540851"/>
                  <a:pt x="2448902" y="526378"/>
                  <a:pt x="2438400" y="508000"/>
                </a:cubicBezTo>
                <a:cubicBezTo>
                  <a:pt x="2431758" y="496377"/>
                  <a:pt x="2431687" y="481874"/>
                  <a:pt x="2425700" y="469900"/>
                </a:cubicBezTo>
                <a:cubicBezTo>
                  <a:pt x="2408019" y="434537"/>
                  <a:pt x="2390287" y="421787"/>
                  <a:pt x="2362200" y="393700"/>
                </a:cubicBezTo>
                <a:cubicBezTo>
                  <a:pt x="2351871" y="362712"/>
                  <a:pt x="2348719" y="342119"/>
                  <a:pt x="2324100" y="317500"/>
                </a:cubicBezTo>
                <a:cubicBezTo>
                  <a:pt x="2313307" y="306707"/>
                  <a:pt x="2297726" y="301871"/>
                  <a:pt x="2286000" y="292100"/>
                </a:cubicBezTo>
                <a:cubicBezTo>
                  <a:pt x="2272202" y="280602"/>
                  <a:pt x="2262844" y="263963"/>
                  <a:pt x="2247900" y="254000"/>
                </a:cubicBezTo>
                <a:cubicBezTo>
                  <a:pt x="2236761" y="246574"/>
                  <a:pt x="2222105" y="246573"/>
                  <a:pt x="2209800" y="241300"/>
                </a:cubicBezTo>
                <a:cubicBezTo>
                  <a:pt x="2192399" y="233842"/>
                  <a:pt x="2175438" y="225293"/>
                  <a:pt x="2159000" y="215900"/>
                </a:cubicBezTo>
                <a:cubicBezTo>
                  <a:pt x="2145748" y="208327"/>
                  <a:pt x="2134929" y="196513"/>
                  <a:pt x="2120900" y="190500"/>
                </a:cubicBezTo>
                <a:cubicBezTo>
                  <a:pt x="2104857" y="183624"/>
                  <a:pt x="2086659" y="183320"/>
                  <a:pt x="2070100" y="177800"/>
                </a:cubicBezTo>
                <a:cubicBezTo>
                  <a:pt x="2048473" y="170591"/>
                  <a:pt x="2027946" y="160405"/>
                  <a:pt x="2006600" y="152400"/>
                </a:cubicBezTo>
                <a:cubicBezTo>
                  <a:pt x="1994065" y="147700"/>
                  <a:pt x="1981200" y="143933"/>
                  <a:pt x="1968500" y="139700"/>
                </a:cubicBezTo>
                <a:cubicBezTo>
                  <a:pt x="1920823" y="68184"/>
                  <a:pt x="1957580" y="106427"/>
                  <a:pt x="1828800" y="63500"/>
                </a:cubicBezTo>
                <a:cubicBezTo>
                  <a:pt x="1739111" y="33604"/>
                  <a:pt x="1846224" y="67856"/>
                  <a:pt x="1676400" y="25400"/>
                </a:cubicBezTo>
                <a:cubicBezTo>
                  <a:pt x="1663413" y="22153"/>
                  <a:pt x="1651287" y="15947"/>
                  <a:pt x="1638300" y="12700"/>
                </a:cubicBezTo>
                <a:cubicBezTo>
                  <a:pt x="1617359" y="7465"/>
                  <a:pt x="1595967" y="4233"/>
                  <a:pt x="1574800" y="0"/>
                </a:cubicBezTo>
                <a:lnTo>
                  <a:pt x="635000" y="25400"/>
                </a:lnTo>
                <a:cubicBezTo>
                  <a:pt x="617558" y="26071"/>
                  <a:pt x="600883" y="32967"/>
                  <a:pt x="584200" y="38100"/>
                </a:cubicBezTo>
                <a:cubicBezTo>
                  <a:pt x="533020" y="53848"/>
                  <a:pt x="482600" y="71967"/>
                  <a:pt x="431800" y="88900"/>
                </a:cubicBezTo>
                <a:lnTo>
                  <a:pt x="393700" y="101600"/>
                </a:lnTo>
                <a:cubicBezTo>
                  <a:pt x="381000" y="105833"/>
                  <a:pt x="368987" y="114300"/>
                  <a:pt x="355600" y="114300"/>
                </a:cubicBezTo>
                <a:lnTo>
                  <a:pt x="317500" y="114300"/>
                </a:lnTo>
                <a:lnTo>
                  <a:pt x="546100" y="88900"/>
                </a:lnTo>
                <a:lnTo>
                  <a:pt x="546100" y="88900"/>
                </a:lnTo>
                <a:lnTo>
                  <a:pt x="546100" y="88900"/>
                </a:lnTo>
              </a:path>
            </a:pathLst>
          </a:custGeom>
          <a:noFill/>
          <a:ln cap="rnd" cmpd="sng" w="15875">
            <a:solidFill>
              <a:srgbClr val="02304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55" name="Shape 255"/>
        <p:cNvGrpSpPr/>
        <p:nvPr/>
      </p:nvGrpSpPr>
      <p:grpSpPr>
        <a:xfrm>
          <a:off x="0" y="0"/>
          <a:ext cx="0" cy="0"/>
          <a:chOff x="0" y="0"/>
          <a:chExt cx="0" cy="0"/>
        </a:xfrm>
      </p:grpSpPr>
      <p:grpSp>
        <p:nvGrpSpPr>
          <p:cNvPr id="256" name="Google Shape;256;p26"/>
          <p:cNvGrpSpPr/>
          <p:nvPr/>
        </p:nvGrpSpPr>
        <p:grpSpPr>
          <a:xfrm>
            <a:off x="9206969" y="2963333"/>
            <a:ext cx="2981859" cy="3208867"/>
            <a:chOff x="9206969" y="2963333"/>
            <a:chExt cx="2981859" cy="3208867"/>
          </a:xfrm>
        </p:grpSpPr>
        <p:cxnSp>
          <p:nvCxnSpPr>
            <p:cNvPr id="257" name="Google Shape;257;p26"/>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58" name="Google Shape;258;p26"/>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59" name="Google Shape;259;p26"/>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60" name="Google Shape;260;p26"/>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61" name="Google Shape;261;p26"/>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262" name="Google Shape;262;p26"/>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63" name="Google Shape;263;p26"/>
          <p:cNvSpPr txBox="1"/>
          <p:nvPr>
            <p:ph type="title"/>
          </p:nvPr>
        </p:nvSpPr>
        <p:spPr>
          <a:xfrm>
            <a:off x="4661860" y="4487332"/>
            <a:ext cx="5627258" cy="150706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3600"/>
              <a:buFont typeface="Century Gothic"/>
              <a:buNone/>
            </a:pPr>
            <a:r>
              <a:rPr lang="en-US"/>
              <a:t>SUPERFICIE  - RELIEFS ET POPULATION</a:t>
            </a:r>
            <a:endParaRPr/>
          </a:p>
        </p:txBody>
      </p:sp>
      <p:sp>
        <p:nvSpPr>
          <p:cNvPr id="264" name="Google Shape;264;p26"/>
          <p:cNvSpPr/>
          <p:nvPr/>
        </p:nvSpPr>
        <p:spPr>
          <a:xfrm>
            <a:off x="634001" y="620722"/>
            <a:ext cx="3670674" cy="5286838"/>
          </a:xfrm>
          <a:prstGeom prst="snip2DiagRect">
            <a:avLst>
              <a:gd fmla="val 11518"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pic>
        <p:nvPicPr>
          <p:cNvPr id="265" name="Google Shape;265;p26"/>
          <p:cNvPicPr preferRelativeResize="0"/>
          <p:nvPr/>
        </p:nvPicPr>
        <p:blipFill rotWithShape="1">
          <a:blip r:embed="rId3">
            <a:alphaModFix/>
          </a:blip>
          <a:srcRect b="-1" l="32483" r="33844" t="0"/>
          <a:stretch/>
        </p:blipFill>
        <p:spPr>
          <a:xfrm>
            <a:off x="800558" y="786117"/>
            <a:ext cx="3337560" cy="4956048"/>
          </a:xfrm>
          <a:custGeom>
            <a:rect b="b" l="l" r="r" t="t"/>
            <a:pathLst>
              <a:path extrusionOk="0" h="4956048" w="3337560">
                <a:moveTo>
                  <a:pt x="384420" y="0"/>
                </a:moveTo>
                <a:lnTo>
                  <a:pt x="3337560" y="0"/>
                </a:lnTo>
                <a:lnTo>
                  <a:pt x="3337560" y="4571628"/>
                </a:lnTo>
                <a:lnTo>
                  <a:pt x="2953140" y="4956048"/>
                </a:lnTo>
                <a:lnTo>
                  <a:pt x="0" y="4956048"/>
                </a:lnTo>
                <a:lnTo>
                  <a:pt x="0" y="384420"/>
                </a:lnTo>
                <a:close/>
              </a:path>
            </a:pathLst>
          </a:custGeom>
          <a:noFill/>
          <a:ln>
            <a:noFill/>
          </a:ln>
        </p:spPr>
      </p:pic>
      <p:sp>
        <p:nvSpPr>
          <p:cNvPr id="266" name="Google Shape;266;p26"/>
          <p:cNvSpPr/>
          <p:nvPr/>
        </p:nvSpPr>
        <p:spPr>
          <a:xfrm>
            <a:off x="4661848" y="685800"/>
            <a:ext cx="7213500" cy="3615300"/>
          </a:xfrm>
          <a:prstGeom prst="rect">
            <a:avLst/>
          </a:prstGeom>
          <a:noFill/>
          <a:ln>
            <a:noFill/>
          </a:ln>
        </p:spPr>
        <p:txBody>
          <a:bodyPr anchorCtr="0" anchor="ctr" bIns="45700" lIns="91425" spcFirstLastPara="1" rIns="91425" wrap="square" tIns="45700">
            <a:noAutofit/>
          </a:bodyPr>
          <a:lstStyle/>
          <a:p>
            <a:pPr indent="-571500" lvl="0" marL="1028700" marR="0" rtl="0" algn="l">
              <a:lnSpc>
                <a:spcPct val="100000"/>
              </a:lnSpc>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Région de plus de 60,000 habitants qui couvre une superficie de 253,53 km2,  </a:t>
            </a:r>
            <a:endParaRPr sz="1800">
              <a:solidFill>
                <a:schemeClr val="lt1"/>
              </a:solidFill>
              <a:latin typeface="Century Gothic"/>
              <a:ea typeface="Century Gothic"/>
              <a:cs typeface="Century Gothic"/>
              <a:sym typeface="Century Gothic"/>
            </a:endParaRPr>
          </a:p>
          <a:p>
            <a:pPr indent="-571500" lvl="0" marL="1028700" marR="0" rtl="0" algn="l">
              <a:lnSpc>
                <a:spcPct val="100000"/>
              </a:lnSpc>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Les habitants portent le nom de Thomazelais. </a:t>
            </a:r>
            <a:endParaRPr sz="1800">
              <a:solidFill>
                <a:schemeClr val="lt1"/>
              </a:solidFill>
              <a:latin typeface="Century Gothic"/>
              <a:ea typeface="Century Gothic"/>
              <a:cs typeface="Century Gothic"/>
              <a:sym typeface="Century Gothic"/>
            </a:endParaRPr>
          </a:p>
          <a:p>
            <a:pPr indent="-571500" lvl="0" marL="1028700" marR="0" rtl="0" algn="l">
              <a:lnSpc>
                <a:spcPct val="100000"/>
              </a:lnSpc>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Le relief dominant est la plaine. </a:t>
            </a:r>
            <a:endParaRPr sz="1800">
              <a:solidFill>
                <a:schemeClr val="lt1"/>
              </a:solidFill>
              <a:latin typeface="Century Gothic"/>
              <a:ea typeface="Century Gothic"/>
              <a:cs typeface="Century Gothic"/>
              <a:sym typeface="Century Gothic"/>
            </a:endParaRPr>
          </a:p>
          <a:p>
            <a:pPr indent="-571500" lvl="0" marL="1028700" marR="0" rtl="0" algn="l">
              <a:lnSpc>
                <a:spcPct val="100000"/>
              </a:lnSpc>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Un peu faible en altitude, les mornes à Cabris, de Montalais et de Blocos constituent une vraie chaîne de montagnes dans les sections communales de Trou-d’eau et de Crochu. </a:t>
            </a:r>
            <a:endParaRPr sz="1800">
              <a:solidFill>
                <a:schemeClr val="lt1"/>
              </a:solidFill>
              <a:latin typeface="Century Gothic"/>
              <a:ea typeface="Century Gothic"/>
              <a:cs typeface="Century Gothic"/>
              <a:sym typeface="Century Gothic"/>
            </a:endParaRPr>
          </a:p>
          <a:p>
            <a:pPr indent="-571500" lvl="0" marL="1028700" marR="0" rtl="0" algn="l">
              <a:lnSpc>
                <a:spcPct val="100000"/>
              </a:lnSpc>
              <a:spcBef>
                <a:spcPts val="960"/>
              </a:spcBef>
              <a:spcAft>
                <a:spcPts val="0"/>
              </a:spcAft>
              <a:buClr>
                <a:schemeClr val="lt1"/>
              </a:buClr>
              <a:buSzPts val="1440"/>
              <a:buFont typeface="Noto Sans Symbols"/>
              <a:buChar char="▶"/>
            </a:pPr>
            <a:r>
              <a:rPr lang="en-US" sz="1800">
                <a:solidFill>
                  <a:schemeClr val="lt1"/>
                </a:solidFill>
                <a:latin typeface="Century Gothic"/>
                <a:ea typeface="Century Gothic"/>
                <a:cs typeface="Century Gothic"/>
                <a:sym typeface="Century Gothic"/>
              </a:rPr>
              <a:t>Cette combinaison de plaines et de montagnes forment un beau paysage attirant les touristes tant nationaux qu’internationaux, notamment, lors des festivités des champêtres pendant l’été.</a:t>
            </a:r>
            <a:endParaRPr/>
          </a:p>
        </p:txBody>
      </p:sp>
      <p:grpSp>
        <p:nvGrpSpPr>
          <p:cNvPr id="267" name="Google Shape;267;p26"/>
          <p:cNvGrpSpPr/>
          <p:nvPr/>
        </p:nvGrpSpPr>
        <p:grpSpPr>
          <a:xfrm>
            <a:off x="9206969" y="2963333"/>
            <a:ext cx="2981859" cy="3208867"/>
            <a:chOff x="9206969" y="2963333"/>
            <a:chExt cx="2981859" cy="3208867"/>
          </a:xfrm>
        </p:grpSpPr>
        <p:cxnSp>
          <p:nvCxnSpPr>
            <p:cNvPr id="268" name="Google Shape;268;p26"/>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69" name="Google Shape;269;p26"/>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70" name="Google Shape;270;p26"/>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71" name="Google Shape;271;p26"/>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72" name="Google Shape;272;p26"/>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2D2EF"/>
            </a:gs>
            <a:gs pos="10000">
              <a:srgbClr val="62D2EF"/>
            </a:gs>
            <a:gs pos="100000">
              <a:srgbClr val="05578D"/>
            </a:gs>
          </a:gsLst>
          <a:lin ang="6120000" scaled="0"/>
        </a:gradFill>
      </p:bgPr>
    </p:bg>
    <p:spTree>
      <p:nvGrpSpPr>
        <p:cNvPr id="276" name="Shape 276"/>
        <p:cNvGrpSpPr/>
        <p:nvPr/>
      </p:nvGrpSpPr>
      <p:grpSpPr>
        <a:xfrm>
          <a:off x="0" y="0"/>
          <a:ext cx="0" cy="0"/>
          <a:chOff x="0" y="0"/>
          <a:chExt cx="0" cy="0"/>
        </a:xfrm>
      </p:grpSpPr>
      <p:grpSp>
        <p:nvGrpSpPr>
          <p:cNvPr id="277" name="Google Shape;277;p27"/>
          <p:cNvGrpSpPr/>
          <p:nvPr/>
        </p:nvGrpSpPr>
        <p:grpSpPr>
          <a:xfrm>
            <a:off x="9206969" y="2963333"/>
            <a:ext cx="2981859" cy="3208867"/>
            <a:chOff x="9206969" y="2963333"/>
            <a:chExt cx="2981859" cy="3208867"/>
          </a:xfrm>
        </p:grpSpPr>
        <p:cxnSp>
          <p:nvCxnSpPr>
            <p:cNvPr id="278" name="Google Shape;278;p27"/>
            <p:cNvCxnSpPr/>
            <p:nvPr/>
          </p:nvCxnSpPr>
          <p:spPr>
            <a:xfrm flipH="1">
              <a:off x="11276012" y="2963333"/>
              <a:ext cx="912814" cy="912812"/>
            </a:xfrm>
            <a:prstGeom prst="straightConnector1">
              <a:avLst/>
            </a:prstGeom>
            <a:noFill/>
            <a:ln cap="flat" cmpd="sng" w="9525">
              <a:solidFill>
                <a:schemeClr val="lt1"/>
              </a:solidFill>
              <a:prstDash val="solid"/>
              <a:round/>
              <a:headEnd len="sm" w="sm" type="none"/>
              <a:tailEnd len="sm" w="sm" type="none"/>
            </a:ln>
          </p:spPr>
        </p:cxnSp>
        <p:cxnSp>
          <p:nvCxnSpPr>
            <p:cNvPr id="279" name="Google Shape;279;p27"/>
            <p:cNvCxnSpPr/>
            <p:nvPr/>
          </p:nvCxnSpPr>
          <p:spPr>
            <a:xfrm flipH="1">
              <a:off x="9206969" y="3190344"/>
              <a:ext cx="2981857" cy="2981856"/>
            </a:xfrm>
            <a:prstGeom prst="straightConnector1">
              <a:avLst/>
            </a:prstGeom>
            <a:noFill/>
            <a:ln cap="flat" cmpd="sng" w="9525">
              <a:solidFill>
                <a:schemeClr val="lt1"/>
              </a:solidFill>
              <a:prstDash val="solid"/>
              <a:round/>
              <a:headEnd len="sm" w="sm" type="none"/>
              <a:tailEnd len="sm" w="sm" type="none"/>
            </a:ln>
          </p:spPr>
        </p:cxnSp>
        <p:cxnSp>
          <p:nvCxnSpPr>
            <p:cNvPr id="280" name="Google Shape;280;p27"/>
            <p:cNvCxnSpPr/>
            <p:nvPr/>
          </p:nvCxnSpPr>
          <p:spPr>
            <a:xfrm flipH="1">
              <a:off x="10292292" y="3285067"/>
              <a:ext cx="1896534" cy="1896533"/>
            </a:xfrm>
            <a:prstGeom prst="straightConnector1">
              <a:avLst/>
            </a:prstGeom>
            <a:noFill/>
            <a:ln cap="flat" cmpd="sng" w="9525">
              <a:solidFill>
                <a:schemeClr val="lt1"/>
              </a:solidFill>
              <a:prstDash val="solid"/>
              <a:round/>
              <a:headEnd len="sm" w="sm" type="none"/>
              <a:tailEnd len="sm" w="sm" type="none"/>
            </a:ln>
          </p:spPr>
        </p:cxnSp>
        <p:cxnSp>
          <p:nvCxnSpPr>
            <p:cNvPr id="281" name="Google Shape;281;p27"/>
            <p:cNvCxnSpPr/>
            <p:nvPr/>
          </p:nvCxnSpPr>
          <p:spPr>
            <a:xfrm flipH="1">
              <a:off x="10443103" y="3131080"/>
              <a:ext cx="1745722" cy="1745720"/>
            </a:xfrm>
            <a:prstGeom prst="straightConnector1">
              <a:avLst/>
            </a:prstGeom>
            <a:noFill/>
            <a:ln cap="flat" cmpd="sng" w="28575">
              <a:solidFill>
                <a:schemeClr val="lt1"/>
              </a:solidFill>
              <a:prstDash val="solid"/>
              <a:round/>
              <a:headEnd len="sm" w="sm" type="none"/>
              <a:tailEnd len="sm" w="sm" type="none"/>
            </a:ln>
          </p:spPr>
        </p:cxnSp>
        <p:cxnSp>
          <p:nvCxnSpPr>
            <p:cNvPr id="282" name="Google Shape;282;p27"/>
            <p:cNvCxnSpPr/>
            <p:nvPr/>
          </p:nvCxnSpPr>
          <p:spPr>
            <a:xfrm flipH="1">
              <a:off x="10918826" y="3683001"/>
              <a:ext cx="1270001" cy="1269999"/>
            </a:xfrm>
            <a:prstGeom prst="straightConnector1">
              <a:avLst/>
            </a:prstGeom>
            <a:noFill/>
            <a:ln cap="flat" cmpd="sng" w="28575">
              <a:solidFill>
                <a:schemeClr val="lt1"/>
              </a:solidFill>
              <a:prstDash val="solid"/>
              <a:round/>
              <a:headEnd len="sm" w="sm" type="none"/>
              <a:tailEnd len="sm" w="sm" type="none"/>
            </a:ln>
          </p:spPr>
        </p:cxnSp>
      </p:grpSp>
      <p:sp>
        <p:nvSpPr>
          <p:cNvPr id="283" name="Google Shape;283;p27"/>
          <p:cNvSpPr/>
          <p:nvPr/>
        </p:nvSpPr>
        <p:spPr>
          <a:xfrm>
            <a:off x="0" y="0"/>
            <a:ext cx="12192000" cy="6858000"/>
          </a:xfrm>
          <a:prstGeom prst="rect">
            <a:avLst/>
          </a:prstGeom>
          <a:gradFill>
            <a:gsLst>
              <a:gs pos="0">
                <a:srgbClr val="62D2EF"/>
              </a:gs>
              <a:gs pos="10000">
                <a:srgbClr val="62D2EF"/>
              </a:gs>
              <a:gs pos="100000">
                <a:srgbClr val="05578D"/>
              </a:gs>
            </a:gsLst>
            <a:lin ang="612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Gothic"/>
              <a:ea typeface="Century Gothic"/>
              <a:cs typeface="Century Gothic"/>
              <a:sym typeface="Century Gothic"/>
            </a:endParaRPr>
          </a:p>
        </p:txBody>
      </p:sp>
      <p:sp>
        <p:nvSpPr>
          <p:cNvPr id="284" name="Google Shape;284;p27"/>
          <p:cNvSpPr txBox="1"/>
          <p:nvPr/>
        </p:nvSpPr>
        <p:spPr>
          <a:xfrm>
            <a:off x="684212" y="685799"/>
            <a:ext cx="3747111" cy="4892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1" i="0" lang="en-US" sz="3600" u="none" cap="none" strike="noStrike">
                <a:solidFill>
                  <a:schemeClr val="lt1"/>
                </a:solidFill>
                <a:latin typeface="Century Gothic"/>
                <a:ea typeface="Century Gothic"/>
                <a:cs typeface="Century Gothic"/>
                <a:sym typeface="Century Gothic"/>
              </a:rPr>
              <a:t>L’EDUCATION A THOMAZEAU</a:t>
            </a:r>
            <a:endParaRPr/>
          </a:p>
        </p:txBody>
      </p:sp>
      <p:sp>
        <p:nvSpPr>
          <p:cNvPr id="285" name="Google Shape;285;p27"/>
          <p:cNvSpPr/>
          <p:nvPr/>
        </p:nvSpPr>
        <p:spPr>
          <a:xfrm>
            <a:off x="4979962" y="685799"/>
            <a:ext cx="6288260" cy="4892040"/>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Trois (3) Kindergaten: dont deux (2) privés et un (1) de type congréganiste</a:t>
            </a:r>
            <a:endParaRPr/>
          </a:p>
          <a:p>
            <a:pPr indent="-194310" lvl="0" marL="28575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l">
              <a:spcBef>
                <a:spcPts val="96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Trente (30) écoles primaires dont deux (2) publiques, vingt sept (27) privées et une (1) de type congréganiste ont été inventoriées dans la commune</a:t>
            </a:r>
            <a:endParaRPr sz="1800">
              <a:solidFill>
                <a:schemeClr val="lt1"/>
              </a:solidFill>
              <a:latin typeface="Century Gothic"/>
              <a:ea typeface="Century Gothic"/>
              <a:cs typeface="Century Gothic"/>
              <a:sym typeface="Century Gothic"/>
            </a:endParaRPr>
          </a:p>
          <a:p>
            <a:pPr indent="-194310" lvl="0" marL="28575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l">
              <a:spcBef>
                <a:spcPts val="96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Trois (3) écoles secondaires dont une (1) publique et deux (2) privées </a:t>
            </a:r>
            <a:endParaRPr/>
          </a:p>
          <a:p>
            <a:pPr indent="-194310" lvl="0" marL="285750" marR="0" rtl="0" algn="l">
              <a:spcBef>
                <a:spcPts val="960"/>
              </a:spcBef>
              <a:spcAft>
                <a:spcPts val="0"/>
              </a:spcAft>
              <a:buClr>
                <a:schemeClr val="lt1"/>
              </a:buClr>
              <a:buSzPts val="144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285750" lvl="0" marL="285750" marR="0" rtl="0" algn="l">
              <a:spcBef>
                <a:spcPts val="960"/>
              </a:spcBef>
              <a:spcAft>
                <a:spcPts val="0"/>
              </a:spcAft>
              <a:buClr>
                <a:schemeClr val="lt1"/>
              </a:buClr>
              <a:buSzPts val="1440"/>
              <a:buFont typeface="Noto Sans Symbols"/>
              <a:buChar char="▶"/>
            </a:pPr>
            <a:r>
              <a:rPr b="0" i="0" lang="en-US" sz="1800" u="none" cap="none" strike="noStrike">
                <a:solidFill>
                  <a:schemeClr val="lt1"/>
                </a:solidFill>
                <a:latin typeface="Century Gothic"/>
                <a:ea typeface="Century Gothic"/>
                <a:cs typeface="Century Gothic"/>
                <a:sym typeface="Century Gothic"/>
              </a:rPr>
              <a:t>Trois (3) écoles professionnelles y ont été également répertoriées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ce">
  <a:themeElements>
    <a:clrScheme name="Slice">
      <a:dk1>
        <a:srgbClr val="000000"/>
      </a:dk1>
      <a:lt1>
        <a:srgbClr val="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